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
  </p:notesMasterIdLst>
  <p:sldIdLst>
    <p:sldId id="259" r:id="rId2"/>
  </p:sldIdLst>
  <p:sldSz cx="9144000" cy="6858000" type="screen4x3"/>
  <p:notesSz cx="6808788" cy="1002823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8313" y="0"/>
            <a:ext cx="2950475" cy="501412"/>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77" y="0"/>
            <a:ext cx="2950475" cy="501412"/>
          </a:xfrm>
          <a:prstGeom prst="rect">
            <a:avLst/>
          </a:prstGeom>
        </p:spPr>
        <p:txBody>
          <a:bodyPr vert="horz" lIns="91440" tIns="45720" rIns="91440" bIns="45720" rtlCol="1"/>
          <a:lstStyle>
            <a:lvl1pPr algn="l">
              <a:defRPr sz="1200"/>
            </a:lvl1pPr>
          </a:lstStyle>
          <a:p>
            <a:fld id="{86FE42BF-6EFA-404E-80AB-ECF4636261B0}" type="datetimeFigureOut">
              <a:rPr lang="he-IL" smtClean="0"/>
              <a:pPr/>
              <a:t>ז'/חשון/תשע"ה</a:t>
            </a:fld>
            <a:endParaRPr lang="he-IL"/>
          </a:p>
        </p:txBody>
      </p:sp>
      <p:sp>
        <p:nvSpPr>
          <p:cNvPr id="4" name="מציין מיקום של תמונת שקופית 3"/>
          <p:cNvSpPr>
            <a:spLocks noGrp="1" noRot="1" noChangeAspect="1"/>
          </p:cNvSpPr>
          <p:nvPr>
            <p:ph type="sldImg" idx="2"/>
          </p:nvPr>
        </p:nvSpPr>
        <p:spPr>
          <a:xfrm>
            <a:off x="898525" y="752475"/>
            <a:ext cx="5011738" cy="3760788"/>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0879" y="4763413"/>
            <a:ext cx="5447030" cy="4512707"/>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58313" y="9525086"/>
            <a:ext cx="2950475" cy="501412"/>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77" y="9525086"/>
            <a:ext cx="2950475" cy="501412"/>
          </a:xfrm>
          <a:prstGeom prst="rect">
            <a:avLst/>
          </a:prstGeom>
        </p:spPr>
        <p:txBody>
          <a:bodyPr vert="horz" lIns="91440" tIns="45720" rIns="91440" bIns="45720" rtlCol="1" anchor="b"/>
          <a:lstStyle>
            <a:lvl1pPr algn="l">
              <a:defRPr sz="1200"/>
            </a:lvl1pPr>
          </a:lstStyle>
          <a:p>
            <a:fld id="{C0391C98-6B1E-468F-BA6A-1A633FCD99F9}"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3AECCDA1-2F18-47E6-9A32-0CF0A73A998A}" type="slidenum">
              <a:rPr lang="he-IL"/>
              <a:pPr/>
              <a:t>1</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DB3EBE78-AD6A-4E08-87B1-6299CA226F7C}" type="datetimeFigureOut">
              <a:rPr lang="he-IL" smtClean="0"/>
              <a:pPr/>
              <a:t>ז'/חשון/תשע"ה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B3EBE78-AD6A-4E08-87B1-6299CA226F7C}" type="datetimeFigureOut">
              <a:rPr lang="he-IL" smtClean="0"/>
              <a:pPr/>
              <a:t>ז'/חשון/תשע"ה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B3EBE78-AD6A-4E08-87B1-6299CA226F7C}" type="datetimeFigureOut">
              <a:rPr lang="he-IL" smtClean="0"/>
              <a:pPr/>
              <a:t>ז'/חשון/תשע"ה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B3EBE78-AD6A-4E08-87B1-6299CA226F7C}" type="datetimeFigureOut">
              <a:rPr lang="he-IL" smtClean="0"/>
              <a:pPr/>
              <a:t>ז'/חשון/תשע"ה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DB3EBE78-AD6A-4E08-87B1-6299CA226F7C}" type="datetimeFigureOut">
              <a:rPr lang="he-IL" smtClean="0"/>
              <a:pPr/>
              <a:t>ז'/חשון/תשע"ה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DB3EBE78-AD6A-4E08-87B1-6299CA226F7C}" type="datetimeFigureOut">
              <a:rPr lang="he-IL" smtClean="0"/>
              <a:pPr/>
              <a:t>ז'/חשון/תשע"ה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DB3EBE78-AD6A-4E08-87B1-6299CA226F7C}" type="datetimeFigureOut">
              <a:rPr lang="he-IL" smtClean="0"/>
              <a:pPr/>
              <a:t>ז'/חשון/תשע"ה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DB3EBE78-AD6A-4E08-87B1-6299CA226F7C}" type="datetimeFigureOut">
              <a:rPr lang="he-IL" smtClean="0"/>
              <a:pPr/>
              <a:t>ז'/חשון/תשע"ה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DB3EBE78-AD6A-4E08-87B1-6299CA226F7C}" type="datetimeFigureOut">
              <a:rPr lang="he-IL" smtClean="0"/>
              <a:pPr/>
              <a:t>ז'/חשון/תשע"ה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B3EBE78-AD6A-4E08-87B1-6299CA226F7C}" type="datetimeFigureOut">
              <a:rPr lang="he-IL" smtClean="0"/>
              <a:pPr/>
              <a:t>ז'/חשון/תשע"ה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B3EBE78-AD6A-4E08-87B1-6299CA226F7C}" type="datetimeFigureOut">
              <a:rPr lang="he-IL" smtClean="0"/>
              <a:pPr/>
              <a:t>ז'/חשון/תשע"ה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51FF60A-EE94-44AD-864B-EB93152E4499}"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B3EBE78-AD6A-4E08-87B1-6299CA226F7C}" type="datetimeFigureOut">
              <a:rPr lang="he-IL" smtClean="0"/>
              <a:pPr/>
              <a:t>ז'/חשון/תשע"ה</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51FF60A-EE94-44AD-864B-EB93152E4499}"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251520" y="233362"/>
            <a:ext cx="8497887" cy="6624638"/>
            <a:chOff x="113" y="119"/>
            <a:chExt cx="5353" cy="4173"/>
          </a:xfrm>
        </p:grpSpPr>
        <p:pic>
          <p:nvPicPr>
            <p:cNvPr id="24584" name="Picture 1"/>
            <p:cNvPicPr>
              <a:picLocks noChangeAspect="1" noChangeArrowheads="1"/>
            </p:cNvPicPr>
            <p:nvPr/>
          </p:nvPicPr>
          <p:blipFill>
            <a:blip r:embed="rId3" cstate="print"/>
            <a:srcRect/>
            <a:stretch>
              <a:fillRect/>
            </a:stretch>
          </p:blipFill>
          <p:spPr bwMode="auto">
            <a:xfrm>
              <a:off x="2699" y="3757"/>
              <a:ext cx="2767" cy="535"/>
            </a:xfrm>
            <a:prstGeom prst="rect">
              <a:avLst/>
            </a:prstGeom>
            <a:noFill/>
            <a:ln w="9525">
              <a:noFill/>
              <a:miter lim="800000"/>
              <a:headEnd/>
              <a:tailEnd/>
            </a:ln>
          </p:spPr>
        </p:pic>
        <p:sp>
          <p:nvSpPr>
            <p:cNvPr id="24583" name="Text Box 11"/>
            <p:cNvSpPr txBox="1">
              <a:spLocks noChangeArrowheads="1"/>
            </p:cNvSpPr>
            <p:nvPr/>
          </p:nvSpPr>
          <p:spPr bwMode="auto">
            <a:xfrm>
              <a:off x="113" y="119"/>
              <a:ext cx="1043" cy="150"/>
            </a:xfrm>
            <a:prstGeom prst="rect">
              <a:avLst/>
            </a:prstGeom>
            <a:noFill/>
            <a:ln w="9525">
              <a:solidFill>
                <a:schemeClr val="tx1"/>
              </a:solidFill>
              <a:miter lim="800000"/>
              <a:headEnd/>
              <a:tailEnd/>
            </a:ln>
          </p:spPr>
          <p:txBody>
            <a:bodyPr>
              <a:spAutoFit/>
            </a:bodyPr>
            <a:lstStyle/>
            <a:p>
              <a:pPr>
                <a:spcBef>
                  <a:spcPct val="50000"/>
                </a:spcBef>
              </a:pPr>
              <a:r>
                <a:rPr lang="he-IL" sz="900" b="1"/>
                <a:t>חוברת מקורות – השומר החדש</a:t>
              </a:r>
              <a:endParaRPr lang="en-US" sz="900" b="1"/>
            </a:p>
          </p:txBody>
        </p:sp>
      </p:grpSp>
      <p:sp>
        <p:nvSpPr>
          <p:cNvPr id="24579" name="Rectangle 2"/>
          <p:cNvSpPr>
            <a:spLocks noGrp="1" noChangeArrowheads="1"/>
          </p:cNvSpPr>
          <p:nvPr>
            <p:ph type="title"/>
          </p:nvPr>
        </p:nvSpPr>
        <p:spPr>
          <a:xfrm>
            <a:off x="2411760" y="189459"/>
            <a:ext cx="5328046" cy="503237"/>
          </a:xfrm>
        </p:spPr>
        <p:txBody>
          <a:bodyPr>
            <a:normAutofit fontScale="90000"/>
          </a:bodyPr>
          <a:lstStyle/>
          <a:p>
            <a:pPr eaLnBrk="1" hangingPunct="1"/>
            <a:r>
              <a:rPr lang="he-IL" sz="2400" b="1" dirty="0" smtClean="0"/>
              <a:t>כל מקום בו תדרוך כף רגלכם – על התמדה ושייכות</a:t>
            </a:r>
            <a:endParaRPr lang="en-US" sz="2400" b="1" dirty="0" smtClean="0"/>
          </a:p>
        </p:txBody>
      </p:sp>
      <p:sp>
        <p:nvSpPr>
          <p:cNvPr id="24580" name="Rectangle 4"/>
          <p:cNvSpPr>
            <a:spLocks noChangeArrowheads="1"/>
          </p:cNvSpPr>
          <p:nvPr/>
        </p:nvSpPr>
        <p:spPr bwMode="auto">
          <a:xfrm>
            <a:off x="2771800" y="2132856"/>
            <a:ext cx="5976912" cy="181588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just"/>
            <a:r>
              <a:rPr lang="he-IL" sz="1400" u="sng" dirty="0" smtClean="0"/>
              <a:t>תנ"ך - ספר יהושע פרק א</a:t>
            </a:r>
            <a:r>
              <a:rPr lang="he-IL" sz="1400" dirty="0" smtClean="0"/>
              <a:t> </a:t>
            </a:r>
            <a:endParaRPr lang="en-US" sz="1400" dirty="0" smtClean="0"/>
          </a:p>
          <a:p>
            <a:pPr algn="just"/>
            <a:r>
              <a:rPr lang="he-IL" sz="1400" dirty="0" smtClean="0"/>
              <a:t>א</a:t>
            </a:r>
            <a:r>
              <a:rPr lang="en-US" sz="1400" dirty="0" smtClean="0"/>
              <a:t> </a:t>
            </a:r>
            <a:r>
              <a:rPr lang="he-IL" sz="1400" dirty="0" smtClean="0"/>
              <a:t>וַיְהִי, אַחֲרֵי </a:t>
            </a:r>
            <a:r>
              <a:rPr lang="he-IL" sz="1400" dirty="0" err="1" smtClean="0"/>
              <a:t>מוֹ</a:t>
            </a:r>
            <a:r>
              <a:rPr lang="he-IL" sz="1400" dirty="0" smtClean="0"/>
              <a:t>ת מֹשֶׁה--עֶבֶד </a:t>
            </a:r>
            <a:r>
              <a:rPr lang="he-IL" sz="1400" dirty="0" err="1" smtClean="0"/>
              <a:t>יְהו</a:t>
            </a:r>
            <a:r>
              <a:rPr lang="he-IL" sz="1400" dirty="0" smtClean="0"/>
              <a:t>ָה; וַיֹּאמֶר </a:t>
            </a:r>
            <a:r>
              <a:rPr lang="he-IL" sz="1400" dirty="0" err="1" smtClean="0"/>
              <a:t>יְהו</a:t>
            </a:r>
            <a:r>
              <a:rPr lang="he-IL" sz="1400" dirty="0" smtClean="0"/>
              <a:t>ָה אֶל-יְהוֹשֻׁעַ בִּן-נוּן, מְשָׁרֵת </a:t>
            </a:r>
            <a:r>
              <a:rPr lang="he-IL" sz="1400" dirty="0" err="1" smtClean="0"/>
              <a:t>מֹש</a:t>
            </a:r>
            <a:r>
              <a:rPr lang="he-IL" sz="1400" dirty="0" smtClean="0"/>
              <a:t>ֶׁה </a:t>
            </a:r>
            <a:r>
              <a:rPr lang="he-IL" sz="1400" dirty="0" err="1" smtClean="0"/>
              <a:t>לֵאמ</a:t>
            </a:r>
            <a:r>
              <a:rPr lang="he-IL" sz="1400" dirty="0" smtClean="0"/>
              <a:t>ֹר</a:t>
            </a:r>
            <a:r>
              <a:rPr lang="en-US" sz="1400" dirty="0" smtClean="0"/>
              <a:t>. </a:t>
            </a:r>
            <a:r>
              <a:rPr lang="he-IL" sz="1400" dirty="0" smtClean="0"/>
              <a:t>ב</a:t>
            </a:r>
            <a:r>
              <a:rPr lang="en-US" sz="1400" dirty="0" smtClean="0"/>
              <a:t> </a:t>
            </a:r>
            <a:r>
              <a:rPr lang="he-IL" sz="1400" dirty="0" smtClean="0"/>
              <a:t>מֹשֶׁה עַבְדִּי, </a:t>
            </a:r>
            <a:r>
              <a:rPr lang="he-IL" sz="1400" dirty="0" err="1" smtClean="0"/>
              <a:t>מֵ</a:t>
            </a:r>
            <a:r>
              <a:rPr lang="he-IL" sz="1400" dirty="0" smtClean="0"/>
              <a:t>ת; וְעַתָּה </a:t>
            </a:r>
            <a:r>
              <a:rPr lang="he-IL" sz="1400" dirty="0" err="1" smtClean="0"/>
              <a:t>קוּ</a:t>
            </a:r>
            <a:r>
              <a:rPr lang="he-IL" sz="1400" dirty="0" smtClean="0"/>
              <a:t>ם עֲבֹר </a:t>
            </a:r>
            <a:r>
              <a:rPr lang="he-IL" sz="1400" dirty="0" err="1" smtClean="0"/>
              <a:t>אֶ</a:t>
            </a:r>
            <a:r>
              <a:rPr lang="he-IL" sz="1400" dirty="0" smtClean="0"/>
              <a:t>ת-הַיַּרְדֵּן הַזֶּה, </a:t>
            </a:r>
            <a:r>
              <a:rPr lang="he-IL" sz="1400" dirty="0" err="1" smtClean="0"/>
              <a:t>אַת</a:t>
            </a:r>
            <a:r>
              <a:rPr lang="he-IL" sz="1400" dirty="0" smtClean="0"/>
              <a:t>ָּ</a:t>
            </a:r>
            <a:r>
              <a:rPr lang="he-IL" sz="1400" dirty="0" err="1" smtClean="0"/>
              <a:t>ה </a:t>
            </a:r>
            <a:r>
              <a:rPr lang="he-IL" sz="1400" dirty="0" smtClean="0"/>
              <a:t>וְכָל-הָעָם </a:t>
            </a:r>
            <a:r>
              <a:rPr lang="he-IL" sz="1400" dirty="0" err="1" smtClean="0"/>
              <a:t>הַז</a:t>
            </a:r>
            <a:r>
              <a:rPr lang="he-IL" sz="1400" dirty="0" smtClean="0"/>
              <a:t>ֶּה, </a:t>
            </a:r>
            <a:r>
              <a:rPr lang="he-IL" sz="1400" dirty="0" err="1" smtClean="0"/>
              <a:t>אֶ</a:t>
            </a:r>
            <a:r>
              <a:rPr lang="he-IL" sz="1400" dirty="0" smtClean="0"/>
              <a:t>ל-הָאָרֶץ, </a:t>
            </a:r>
            <a:r>
              <a:rPr lang="he-IL" sz="1400" dirty="0" err="1" smtClean="0"/>
              <a:t>אֲש</a:t>
            </a:r>
            <a:r>
              <a:rPr lang="he-IL" sz="1400" dirty="0" smtClean="0"/>
              <a:t>ֶׁ</a:t>
            </a:r>
            <a:r>
              <a:rPr lang="he-IL" sz="1400" dirty="0" err="1" smtClean="0"/>
              <a:t>ר </a:t>
            </a:r>
            <a:r>
              <a:rPr lang="he-IL" sz="1400" dirty="0" smtClean="0"/>
              <a:t>אָנֹכִי </a:t>
            </a:r>
            <a:r>
              <a:rPr lang="he-IL" sz="1400" dirty="0" err="1" smtClean="0"/>
              <a:t>נֹת</a:t>
            </a:r>
            <a:r>
              <a:rPr lang="he-IL" sz="1400" dirty="0" smtClean="0"/>
              <a:t>ֵן לָהֶם לִבְנֵי יִשְׂרָאֵל. ג</a:t>
            </a:r>
            <a:r>
              <a:rPr lang="en-US" sz="1400" dirty="0" smtClean="0"/>
              <a:t> </a:t>
            </a:r>
            <a:r>
              <a:rPr lang="he-IL" sz="1400" b="1" dirty="0" smtClean="0"/>
              <a:t>כָּל-מָקוֹם, </a:t>
            </a:r>
            <a:r>
              <a:rPr lang="he-IL" sz="1400" b="1" dirty="0" err="1" smtClean="0"/>
              <a:t>אֲש</a:t>
            </a:r>
            <a:r>
              <a:rPr lang="he-IL" sz="1400" b="1" dirty="0" smtClean="0"/>
              <a:t>ֶׁ</a:t>
            </a:r>
            <a:r>
              <a:rPr lang="he-IL" sz="1400" b="1" dirty="0" err="1" smtClean="0"/>
              <a:t>ר </a:t>
            </a:r>
            <a:r>
              <a:rPr lang="he-IL" sz="1400" b="1" dirty="0" smtClean="0"/>
              <a:t>תִּדְרֹך</a:t>
            </a:r>
            <a:r>
              <a:rPr lang="he-IL" sz="1400" b="1" dirty="0" err="1" smtClean="0"/>
              <a:t>ְ </a:t>
            </a:r>
            <a:r>
              <a:rPr lang="he-IL" sz="1400" b="1" dirty="0" smtClean="0"/>
              <a:t>כַּף-רַגְלְכֶם בּוֹ--לָכֶם </a:t>
            </a:r>
            <a:r>
              <a:rPr lang="he-IL" sz="1400" b="1" dirty="0" err="1" smtClean="0"/>
              <a:t>נְתַת</a:t>
            </a:r>
            <a:r>
              <a:rPr lang="he-IL" sz="1400" b="1" dirty="0" smtClean="0"/>
              <a:t>ִּיו</a:t>
            </a:r>
            <a:r>
              <a:rPr lang="he-IL" sz="1400" dirty="0" smtClean="0"/>
              <a:t>:</a:t>
            </a:r>
            <a:r>
              <a:rPr lang="he-IL" sz="1400" dirty="0" err="1" smtClean="0"/>
              <a:t>  </a:t>
            </a:r>
            <a:r>
              <a:rPr lang="he-IL" sz="1400" dirty="0" smtClean="0"/>
              <a:t>כַּאֲשֶׁר </a:t>
            </a:r>
            <a:r>
              <a:rPr lang="he-IL" sz="1400" dirty="0" err="1" smtClean="0"/>
              <a:t>דִּבּ</a:t>
            </a:r>
            <a:r>
              <a:rPr lang="he-IL" sz="1400" dirty="0" smtClean="0"/>
              <a:t>ַרְתִּי, אֶל-מֹשֶׁה. ד מֵהַמִּדְבָּר </a:t>
            </a:r>
            <a:r>
              <a:rPr lang="he-IL" sz="1400" dirty="0" err="1" smtClean="0"/>
              <a:t>וְהַלְּ</a:t>
            </a:r>
            <a:r>
              <a:rPr lang="he-IL" sz="1400" dirty="0" smtClean="0"/>
              <a:t>בָנוֹ</a:t>
            </a:r>
            <a:r>
              <a:rPr lang="he-IL" sz="1400" dirty="0" err="1" smtClean="0"/>
              <a:t>ן </a:t>
            </a:r>
            <a:r>
              <a:rPr lang="he-IL" sz="1400" dirty="0" smtClean="0"/>
              <a:t>הַזֶּה </a:t>
            </a:r>
            <a:r>
              <a:rPr lang="he-IL" sz="1400" dirty="0" err="1" smtClean="0"/>
              <a:t>וְע</a:t>
            </a:r>
            <a:r>
              <a:rPr lang="he-IL" sz="1400" dirty="0" smtClean="0"/>
              <a:t>ַד-הַנָּהָר </a:t>
            </a:r>
            <a:r>
              <a:rPr lang="he-IL" sz="1400" dirty="0" err="1" smtClean="0"/>
              <a:t>הַגָּדוֹ</a:t>
            </a:r>
            <a:r>
              <a:rPr lang="he-IL" sz="1400" dirty="0" smtClean="0"/>
              <a:t>ל נְהַר-פְּרָת, כֹּל אֶרֶ</a:t>
            </a:r>
            <a:r>
              <a:rPr lang="he-IL" sz="1400" dirty="0" err="1" smtClean="0"/>
              <a:t>ץ </a:t>
            </a:r>
            <a:r>
              <a:rPr lang="he-IL" sz="1400" dirty="0" smtClean="0"/>
              <a:t>הַחִתִּים, </a:t>
            </a:r>
            <a:r>
              <a:rPr lang="he-IL" sz="1400" dirty="0" err="1" smtClean="0"/>
              <a:t>וְע</a:t>
            </a:r>
            <a:r>
              <a:rPr lang="he-IL" sz="1400" dirty="0" smtClean="0"/>
              <a:t>ַד-הַי</a:t>
            </a:r>
            <a:r>
              <a:rPr lang="he-IL" sz="1400" dirty="0" err="1" smtClean="0"/>
              <a:t>ָּם </a:t>
            </a:r>
            <a:r>
              <a:rPr lang="he-IL" sz="1400" dirty="0" smtClean="0"/>
              <a:t>הַגָּדוֹל, </a:t>
            </a:r>
            <a:r>
              <a:rPr lang="he-IL" sz="1400" dirty="0" err="1" smtClean="0"/>
              <a:t>מְבו</a:t>
            </a:r>
            <a:r>
              <a:rPr lang="he-IL" sz="1400" dirty="0" smtClean="0"/>
              <a:t>ֹא הַשָּׁמֶשׁ--יִהְיֶה, </a:t>
            </a:r>
            <a:r>
              <a:rPr lang="he-IL" sz="1400" dirty="0" err="1" smtClean="0"/>
              <a:t>גְּבוּ</a:t>
            </a:r>
            <a:r>
              <a:rPr lang="he-IL" sz="1400" dirty="0" smtClean="0"/>
              <a:t>לְכֶם. ה</a:t>
            </a:r>
            <a:r>
              <a:rPr lang="en-US" sz="1400" dirty="0" smtClean="0"/>
              <a:t> </a:t>
            </a:r>
            <a:r>
              <a:rPr lang="he-IL" sz="1400" dirty="0" smtClean="0"/>
              <a:t>לֹא</a:t>
            </a:r>
            <a:r>
              <a:rPr lang="he-IL" sz="1400" dirty="0" err="1" smtClean="0"/>
              <a:t>-יִתְ</a:t>
            </a:r>
            <a:r>
              <a:rPr lang="he-IL" sz="1400" dirty="0" smtClean="0"/>
              <a:t>יַצֵּב </a:t>
            </a:r>
            <a:r>
              <a:rPr lang="he-IL" sz="1400" dirty="0" err="1" smtClean="0"/>
              <a:t>אִי</a:t>
            </a:r>
            <a:r>
              <a:rPr lang="he-IL" sz="1400" dirty="0" smtClean="0"/>
              <a:t>שׁ לְפָנֶיךָ, כֹּ</a:t>
            </a:r>
            <a:r>
              <a:rPr lang="he-IL" sz="1400" dirty="0" err="1" smtClean="0"/>
              <a:t>ל </a:t>
            </a:r>
            <a:r>
              <a:rPr lang="he-IL" sz="1400" dirty="0" smtClean="0"/>
              <a:t>יְמֵי חַיֶּיךָ:  </a:t>
            </a:r>
            <a:r>
              <a:rPr lang="he-IL" sz="1400" dirty="0" err="1" smtClean="0"/>
              <a:t>כַּא</a:t>
            </a:r>
            <a:r>
              <a:rPr lang="he-IL" sz="1400" dirty="0" smtClean="0"/>
              <a:t>ֲשֶׁר הָיִיתִי </a:t>
            </a:r>
            <a:r>
              <a:rPr lang="he-IL" sz="1400" dirty="0" err="1" smtClean="0"/>
              <a:t>עִ</a:t>
            </a:r>
            <a:r>
              <a:rPr lang="he-IL" sz="1400" dirty="0" smtClean="0"/>
              <a:t>ם-מֹשׁ</a:t>
            </a:r>
            <a:r>
              <a:rPr lang="he-IL" sz="1400" dirty="0" err="1" smtClean="0"/>
              <a:t>ֶה </a:t>
            </a:r>
            <a:r>
              <a:rPr lang="he-IL" sz="1400" dirty="0" smtClean="0"/>
              <a:t>אֶהְיֶה </a:t>
            </a:r>
            <a:r>
              <a:rPr lang="he-IL" sz="1400" dirty="0" err="1" smtClean="0"/>
              <a:t>עִמ</a:t>
            </a:r>
            <a:r>
              <a:rPr lang="he-IL" sz="1400" dirty="0" smtClean="0"/>
              <a:t>ָּךְ, </a:t>
            </a:r>
            <a:r>
              <a:rPr lang="he-IL" sz="1400" dirty="0" err="1" smtClean="0"/>
              <a:t>לֹ</a:t>
            </a:r>
            <a:r>
              <a:rPr lang="he-IL" sz="1400" dirty="0" smtClean="0"/>
              <a:t>א </a:t>
            </a:r>
            <a:r>
              <a:rPr lang="he-IL" sz="1400" dirty="0" err="1" smtClean="0"/>
              <a:t>אַרְ</a:t>
            </a:r>
            <a:r>
              <a:rPr lang="he-IL" sz="1400" dirty="0" smtClean="0"/>
              <a:t>פְּךָ </a:t>
            </a:r>
            <a:r>
              <a:rPr lang="he-IL" sz="1400" dirty="0" err="1" smtClean="0"/>
              <a:t>וְל</a:t>
            </a:r>
            <a:r>
              <a:rPr lang="he-IL" sz="1400" dirty="0" smtClean="0"/>
              <a:t>ֹא</a:t>
            </a:r>
            <a:r>
              <a:rPr lang="he-IL" sz="1400" dirty="0" err="1" smtClean="0"/>
              <a:t> </a:t>
            </a:r>
            <a:r>
              <a:rPr lang="he-IL" sz="1400" dirty="0" smtClean="0"/>
              <a:t>אֶעֶזְבֶךָּ</a:t>
            </a:r>
            <a:r>
              <a:rPr lang="en-US" sz="1400" dirty="0" smtClean="0"/>
              <a:t>.</a:t>
            </a:r>
          </a:p>
          <a:p>
            <a:pPr algn="just"/>
            <a:endParaRPr lang="he-IL" sz="1400" dirty="0" smtClean="0"/>
          </a:p>
        </p:txBody>
      </p:sp>
      <p:sp>
        <p:nvSpPr>
          <p:cNvPr id="4098" name="AutoShape 2" descr="data:image/jpeg;base64,/9j/4AAQSkZJRgABAQAAAQABAAD/2wCEAAkGBxQSEhQUEhQUFRUWFxYYGRgWFxUYGRsaHRoWGBgeGhofHCggGBolHRYZIjMhJiorLi4uFx8zODMsNygtLisBCgoKDg0OGxAQGywkICQsLCwsLCwsLCwsLCwsLCwsLCwsLCwsLCwsLCwsLCwsLCwsLCwsLCwsLCwsLCwsLCwsLP/AABEIAHgBpQMBEQACEQEDEQH/xAAcAAEAAgIDAQAAAAAAAAAAAAAABgcEBQEDCAL/xABGEAACAQMBBAgCBwYFAgUFAAABAgMABBESBQYhMQcTQVFhcYGRIqEUMkJScrHBI2KCkqLRFTNDU7Lh8CTD0uLxc4OTs8L/xAAbAQEAAgMBAQAAAAAAAAAAAAAAAwQBAgUGB//EADQRAAICAQMDAgQFAwMFAAAAAAABAhEDBBIxIUFRImETFIGRBTJCobFxwfDR4fEGIzNScv/aAAwDAQACEQMRAD8AvGgFAKAUB03N0kYy7BR4mgI7eb82yHCkuf3Rw96ljhm+xDLPjj3OLPel5gWjiGM4+Jsdx7j31W1GWOCW2fNX0NoZVJWjMTbcn2os/hYfrio46rG+5tuMuDbMbHDZQ9zjHseRqaMlLhmbNiDnlWxk5oBQCgFAKA0d5vdaRzJB1yvM7qgSP4zqY4GrHBfUipFhm1uroaPJFOrN5UZuKAUAoBQCgFAKAUAoDT7d3otLMf8AiJkU89AOpz5IMmpIYpz/ACo0lOMeWbS3mDorAEBlDAHnxGePjWjVM3OysAUAoBQCgFAKAUAoDruJ1jUs7KijmzEADzJrKTfAujV7G3ntruSSO3k6wxhSzKDoGSQAG5NyPLI4VvPFKCTkjSM4y4NxUZuKAUAoBQCgFAKAUAoBQCgFAKAUAoBQEZ29vOEJjhwz9p+yv9z4VU1Wshp116vx/nBpKdFP7c2zLPM/WSMwDEAE8OBxyHCu5oo3ghNr1NJv6nNzzlJ9X0ObR6ssgRYe7aYgTxyfcnHyxXkfxGe7Uy9qX7f6nSwKoI3cdV4k53aARggEdxqaPTgycxB4uMR4dqMeH8J+yfl5Vbx53xIybexvVlGRwI4FTzB8atJ3wZMmsgUAoCjOljeKdr2W3SV1hjCKUVtKlioZs4+t9YDB7q6elxxUFJrqUs83uo1nRXZ9ZtODhwTXIfRCB/Uy1vqZVjZpgVzR6GrknQFAKAUAoBQCgFAKAq/pn3gmgMEMErx61kZ9B0kjKhRkcQPrcqu6THGVtoraibVJFT7NtjNPFHzMsiKe0nUwBz386vSe2LfgqJW0j1OoxwFcQ6hzQCgFAKAUAoBQCgMfaFyIopJDyRGc+Sgk/lWYq3RhulZ5i2ptie6Oq4leU/vHgPwr9VfQV2owjDpFHNlJy5LY6C7PFvcS4+vKE8wig/nIaoa1+pItaZdGyzaplkUAoBQCgFAKAUAoBQCgNXPtoBmSOKWcocP1QTSp7izsqlh2gEkdordQ7t0auXgytn7QSZSUJyp0srAqytwOGU8QcEHxBBGQQaxKLjyZTTMqtTIoBQER333j6kdTGf2jDifur3+dV9Tn+FC+/Y0nKiCx3GAT3Ak/ma85OMsk+vVtkBBElycntOa+iQSSSXYqzibSzkrZorlrbOj0xovcqj2ArwmTJ8TLKflt/udWCpJGyjqSJIZKVMjJ2CtzJ1SqQQ6fXH9Q7j+hqbFk2unwDcWdyJEDL2/I9oNXTJ30AoDzBvPeddeXMnPVNIR+EMQv9IFdrGqgl7HNm7k2bXcDeOLZ8ss8iNI5i0RouACSwZiWP1QNA7zx5VHnxvIlFG2Kag22bq66Xr1j8Edui9xV3PvqH5VGtHDu2bvUyNlsTphfUBdwrpPN4cgjx0MTkeR960no1+l/c2jqf/ZFr2V2k0ayRMHRwGVhyINUWmnTLSaatHN5dLFG8khwiKWY4JwoGScAEngOyiTbpBulbK12v0xRKSLaBpP3pDoXzCgFiPPFXI6N/qZXlqV2RHZul2+J+FLZR3aHPz11KtHj9yP5mXsfdr0v3in9pFbuO4B0PvqP5Uejh2bC1Mu6LC3N3+gvz1YBimxnq2IOoDmUb7WO7gfCqmXTyx9eUWMeZT6dyW1ASlCdMV31m0mXP+VHGnqcyH/mK6mkVY/6lHUO5ke3Uv47e7hmmDFImLkKMkkK2kD+LFS5YuUGl3I4NRkmyZbR6YLlieohhjXs16pG9cFQKrx0ce7JnqZdkc7N6YLlWHXwxSL29XqRvTJYH5Ulo4/pYWpl3Rau7u3ob2ETQNlc4IPBlbtVh2HiPPIIqjkxyg6ZahNSVoi/SBvxNs6aNFgjkSRCwZmYHIOGHAdmVPrU+DBHIm7IsuVwfBF16ZZsjVbRY7cO2cduOFTfJLyR/MvwXFG4YAjiCAR5GueWz6oCud9ekz6HcmCCJJSgHWMzEAMeOkYHHAxnzx2GreHS747m6K+TPtdI1uxelG6up44IrWItI2PrvgDmzHhyABPpW89LCMXJs1jnlJ0kTHpKu+q2ZcntZBH/ADsEPyY1X06vIiXM6gzzpXXOeeheiu06vZlv3vrkP8TsR/TiuTqXeRnQwqoIlUsqopZiFVQSSSAABzJJ5CoErJSud4OlyCIlLWMzkcNZOiP04am9gPGrkNHJ9ZOitLUJcdSKy9Ll8T8KWyju0OfnrqdaPH7kfzE/Y2ux+mJwwF1ApXtaEkEfwMTn+YVHPRr9L+5tHU/+yLS2TtOK5iWWBw6NyI+YI5gjuPGqUouLplqMlJWjLJxzrUyU43TLNk6baLHZl2zjszw510Pko+Sp8y/BmWXTH8EhmtxrGnq1jY4P1tRdiPhA+HkCTmtXo+vRmVqenVGnuul69Y/BHboO4q7n31D8qkWjh3bNHqZGXsvphnVh9Igjde0xakYeQYkHyyPOtZaOP6WZjqX3Ra+xtrRXcKzQNqRuXYQe0EdhB7Kozg4OmWoyUlaK52vsWa5WJYI0d4La5jlEgzi4LRk4+IFJW+J1c5HEHk2atwnGN33a+3+hBKLkunb+SYbskNISgkwlvBFIZCC/WLrOlyOBkUN8R/fFQZOPqyWH9iSVCSCgMbaN2Io3kY4CgmgKJvdqNNK8rc3OfIdg9BXHzy+JJsgbt2dW0LvEMn4ce/D9a10mLdqIL3v7dTRkYievYxZFJG32N8Usa97qPTIzWupybMM5+E3+xXcPUi0pNqRx8GYZ7hxPt2V4zS6TNm6wj089i88kY8s5i2+D9VD6nH9668PwqS/NL7I1+OuyM+DbAPNSPI5rL/D2uJG6zLwbG3ulf6p9O2q2TFPH+ZEsZJ8HaWqKzI2fL1c2n7MnHyYc/ccfQ1c087VeDKN5VgyYe2bzqLeaU/6ccj/yqW/StoR3SSMSdJs8sKOArtnLJXufuLcbQBdSsUIOOsbJye0Ko+tjv4CoMueOPp3JceJz6ki2z0QyxxM8E4mdQT1Zj0FsdinUePcDz7xUMNYm6aoklpmlaZWYNXSsXB0GbTZo7i3Y5WNkkTw16gwHcMoD5sa5+sj1Ui5ppdGi0WUEYPEHsNUiyVOnQ7maQtcBINZMaouX0E5AJbgCOXI5xmr3znRdOpV+W689DaxdE9hyMs7H/wCpGPkErR6vJ4Rt8vAgPSNucuzpIurkZ45Q2A+NSlcZBIABHxDjirWnzPInfYgy4tj6Ea2TctFPDIhIZJEIx36h+fL1qaSTi0yOLppnqeuIdM8yb4XnXX11J3zSAeSnQvyUV2cSqCXsc3I7k2fW6+7M9/KY4APhALuxwqA8s9pJwcAd1MmWONWxCDm6RPH6GW0fDdqXxyMRC589ZI88VV+d68E/y3TkrLaFk8ErxSjS8bFWHiO7vHaD3GrsZKStFZpp0yadDO0mjv8Aqs/DOjAjs1IC6n0AcfxVW1cbhfgm08qnXkmvTVs3rLJZgOMEgJ/C/wAB/qKH0qvpJVOvJNqI3G/BR1dIpHpDo92h1+zrZ85IjCHzjJjOf5c+tcfPHbkaOjidwTOzfbeFbC1ebgXPwxqe1znHoOLHwBphx/ElQyT2Rs82yylmZmJZmJZmPMknJJ8SSTXYS7I57Zd3RFur9Hh+kyriacDSDzSLmB4FuDHwC9xrm6rLue1cIu4Me1W+519OF3ps4o+2SYH0VWP5laaNetv2Mal+mikj4V0ikepti2nU28MQ/wBOKNP5VA/SuJN3Js6kVSSKV6UN8mu5mt4mxbxtg4/1HB4k96g8h4Z7sdHTYdi3PllLNk3OlwRbd/YU17KIrddTYySeCqO9j2D5mp55IwVyIowcnSJ8ehqXRkXUevHLq2057tWrPrj0qr86r4J/ln5K52ps+S3leGVdMkZww5+IIPaCCCD3GrcZKStFdpp0yZ9Du22hveoJ/Z3AIx2CRQWVh4kAr48O6q+rhuhu8E2nnUq8lu74XnU2N1IDgrDJp/EVIX5kVQxR3TS9y3kdRbPMoFdk5pKNzdyJ9o6mQrHEpwZGBOW54VR9YgEZ4gcagy544+eSXHicyVbQ6HJFQmG5DuBkK0egN4BtRx6ioY6xX1RK9N06Mq4gjgQQRzB5g+NXSqWr0E3jarqHPw4jkA7m+JWPqAv8oqjrVwy1pnyizrzZEEra5IkZ8adWMNp7iw4lfDlVJTkuiZacUzJtbZI0VI1VEUYVVAVQPADgKw227ZlKjtrAFAQjpa2h1dnoB4yMF9OZ+QNR5XUGay4KcjnrmuJHR1bYuf2YHew+XGrf4fD/AL1+EatGqieu7FmjRsLS4KkMpII5Ec6kcYzjtkrT7EMkbexue81I4qqRV4ZIbK4qKSJIs28FxUTRKpGVHc44g4NaSgpKmbqRILC96xc9o4GuFqcXwZ127FqEtyObuTADdqMG9jx+Wa0086yI2JQjZAPfXTNyK9Kd31ezLjHNwkY/idQ39Oqp9MryIizOoM8811jnnoroys+q2ZbDtZTIf42Zx8mHtXJ1DvIzo4VUESioCQ8pXThndl+qWYjyJJHyruLojlvks7oIhPWXb9gWFfUmQ/p86pa19I/Us6bubPf/AKSzbu1vZhTIvB5W4qh+6o5Mw7SeA5YPHGmDTblukbZc9OolU7Q21c3DZmnlkJPIs2PRRwHkBV6MIx4RVcpPlnQ2zZlGowzKO8xuPnis748WY2vwfE95JIFV5HdUzpDMzBc4zpyeHIcu6sqKXCFtmy3Ps+uvrWPsMyE+SnWfkprTK6g37G2NXNI9JbRuhFFJKeUaO58lUsfyrjxVtI6LdKzyrqJ4niTxJ8e2u4csuboLtMW1xLji8oT0RAfzkNc7Wv1Jexc0y6NlmVTLJ516T3B2pdY+9GPURRg/P8q62n/8S/zuc/N+dmR0TQFtqQkfYWVj5aGX82FY1TrEzOBetF6bd2cLm3mgP+pG6Z7iQQD6HB9K5kJbZJl2S3Jo8uMpBIYYI4EHsI4Ee9ds5hcvQbtDVbzwk8Y5A48FkX/1RsfWudrI1JSLmmfpaIR0m7zfTbshDmGHKJ3Mftv6kYHgo76s6fFsh15ZDmnul7IdGm63065BcZghw0meTH7KeuMnwB7xTUZfhx6csYce+XXg9BgVyi+U106Xmbi2iz9SNnP8bAD/APWa6GiXpbKepfVIgm7Vp113bR/emjB8tQLfIGrWR1Bv2IIK5JHoLfvaZtrC5lU4YJpU9zORGp9CwPpXKwx3ZEjoZJbYNnmsCuwc0vboa2WsVgJsfHO7sT26VYxqPL4Sf4zXM1cryV4L2njUb8k8qqTlCdMbKdpNjmIog3n8R/4la6mk/wDH9SjqPzmq6PIi20rQDsk1eiqzH5Ct87rGzTF+dFsdMd3o2a69sskSezdYflHVHSK8l+C1qHUChTXUKJ6U3D2eINn2qYweqV2/E/xt82NcfNLdkbOljVQSN6xxxNRG55UvLjrJJJAMa3d8fiYt+tdxKlRy27dlpdBFqc3cvZ+yQefxs35r71S1r/Ki1plyy2qoFoUAoBQFV9OUmFth2a2P9JH61Dn/AC/U1kVQk1VKNTE2rPkqPM1e0MatmrMeKSuimam32TaNM2FwMcyeQqPUayGnjul9F5I3Em+y93oQPjLOfPSPYf3rzuf/AKg1TfoSivu/3/0NPgxfJu12LCR8OVPeCT8jTD+N6hO5NSX9K/gz8CHY1LyGNyjc1P8A8GvUYckc2NZI8MrO4umd6XVb7TO43G713+0K9659Qf8Aqa5f4rD/ALSl4f8AJYwS9VG8umyj/hb8jXExy9a/qi0yUbPOYkP7o/Ku4SFedOd3i2t4vvylvRFI/NxVzRr1N+xW1L9KRS7cq6JTPTO6W07ea2iFtIrqkaLgEal0qBhl5qeFcbLGUZPcdKEotdDTdI+90dpbyRo4NxIpRVBBZdXAu33QBnGeZx44k0+Fzlb4NM2RRVdygK6pQLy3C2e1hsiWZhiR0luMHmAE/Zj+VQcd7GuZnksmVL6F7GtmO/qUcWJ4kkk8STzJPMnxrplEt/oOsITFNNhTOJNGTgsqaVK47gSW49unwrn6yUrS7FvTJU33LPmlVFLOwVQMksQAB3knkKpJWWjzfv5tGO4v55IdJjLKFKjAOFUE+OWB49tdjDFxgk+TnZZJzbRuOh206zaSt2RRyP6nCD/maj1brH/U306uZafSbedVsy6PayiP/wDIyofkx9qpadXkRazOoM8611jnF59D207c2KQLIvXK0hdCQG4uxBA+0NJXiK5mrjLfuroXsEltolG8m8UFjE0kzgHB0oCNbnsCj9eQ5moceOU3SJJzUVbPNm0LxppZJX+vI7O3mxJOPAZxXYilFJI5zduy0ug/YpAmu2HBv2UfiAcyEeGQo81aqOsnxD6lrTQ5kWxVEtHnPpJ2Z9H2jcKBhZG61fKTi39eseldfTy3Y19jn5o7Zswt394HtEuljyGniEYI+ydQyfPQXA8SK2njU2r7GsZuKddzWWdq8rpHGup3YKqjtJ4DyHj2Vu2krZqk26R6T3R2AljbJAuCRxdvvOfrHy7B4AVx8uR5JWdGEFCNG5qM3PPXSredZtOfujEcY9FBPzY11dMqxooZ3c2dnRJadZtOI9kaySf06B83FNU6xsYFcy1elS2Mmy7kLzURv6JIjN7KCfSqOmdZUWsyuDPPNdY55eHRHvHC9mlszqs0RYaWIBZSxZSveAGwfEeIrm6rG1Pd2ZdwTTjXgku8u9ltZRlpZFL4+GNSC7HsAHYPE8BUOPDKbpEs8kYrqeddr7Re5mknk+vIxY45DuA8AAAPKutGKilFHPlJydssjoS2AS8l44+FQY4s9rHHWMPAAac95YdlVNZk6KCLGnh13GR07Xfw2sXeZJD6BVH/ACatdEuWZ1L4RVNpbmWRIxzkdUHmxC/rV5ulZVSt0eq40CgAcgAB5CuGdQ1O+F51NjdSA4KwyYP7xUhfmRUmKO6aXuaZHUWzzKBXZOaXt0L2mjZ2v/dlkf2xH/5Zrmat3krwXtOqgTyqpOKAUAoCrunW2JggcfZkwfIqw/PFRZV6TDKaBqsamuvZcufAAfr+tdDTqoGrOI5KspmpK915dKk97fkK4/4m900vCMEvs7uuFlxGDcW11VRpxZgju9F1iceKKfmw/Sva/gEt2kf/ANP+EVM/5jDivK7NENm/3XuMz/wt+lcr8Y9Om+qJ9O/WSu6k+BvEEe/AfnXmtP6ssV7l4mlomEUdwFehJimenK9Bu4Is/wCXCW9XY/ogrpaOPob9ylqX6kivbSBpXCRqXds4VeLHAJOAOfAH2q03StkCV9EdTJxwRxHAgjiD+lZMHKLxAA4nkBzJ8B20BZfR/wBG8kjrPeoUiXDLEwwznmNY+yngeJ8udPPqUlthyWcWBvrIuOeEOrIwyrAqR3gjBHtXPTrqXDzlvfujNs+Rg6s0OfglA+EjsDH7L+B9K6+LNHIvfwc7JjcH7Gjtbp421RO8bctSMyNjzUg1I0n0ZonXVGasl1esI9dxctzCs8kmPE6iQo8TitfRDr0Rm5T6cmrEg7xW9GpbHQRa5N1N4Rxg/wAzN/8AzVHWvhFrTLlm06cr3TaQx5x1kwJ8VRWJ/qZa00cbm37G+pfpSKU1jvFdGikdt5aNG5jlQo681cYI9DWE01aMtU6Z04A7hWTBMdzdwLi9ZWdWht+ZdhhmHdGDzz97kPHlVfLqIw46smx4XLnoi+7CzSGNIolCoihVUdgH5+dcuTcnbLySSpGRWDJU/Tpszhb3IHItE3r8afk/vV7RS5j9SrqY8MqWr5ULe6Gt1tKm+lHFgVhB7F5M/ryHhnvqhq8v6F9S3p8f6mWpVEtCgPLW3b4TXM8uQdcsjDj2Fjp+WK7cI7YpexzJO5Nlh9BNrmW6l+6kaD+Isx/4CqmtfRIsaZdWy35og6srAFWBBB5EEYIPhiuenRbPP+++4k1i7MitJbEkq4BJQd0ndj73I+fCurhzxyKnyUMmJwfsQ/gfGrBCcovEADieQA4nyHbQE93O6NJ7llkulaCDng8JHHcF5oPE8e4dtVcuqjHpHqyfHgb6y4Lvs7VIkWONQiIAqqOQArmttu2XUq6Io7povQ+0Amf8qFF9WLOfky10tJGsd+5S1D9Zpujq1E20rVeYD6z/AAKXHzUVJqHWNmmFXNHpCuQdEg/TJedXs1lzjrZI09j1h+UdWdJG8hBqHUCg9Y7xXUoonpjciz6nZ9qhGCIUJ82GpvmxrjZpXkb9zpY1UUjeVGbigFAKAjXSJsj6VYyoBlgNS/iX4h8xWJK1QZ5tqkaGnmbLE+JrpwVRSNThWrcwSXZEuEX39+NcnU+rI2KN/aXVUZwNWjcWt5VTJiMEc29ea52/dwvsOPzJr1v4Pj+FpYrzb+/+xDONmNHPXVsryxkt3HOWkfuUL7nJ/wCI9689/wBQ5lGEMflt/bp/ck08abZN9nx9bLGnZnU3kv8A1x7VyfwyG7I5+P5Zdh1ZPBXcJjpltI2OWRGPeVBP5Vm2jFHEdnGpysaAjkQqg++KWxSMXaGwbac5mt4ZD3vGjH3IzW0cko8NmHGL5R9WGxbeD/JghiPekaKfcCsSnKXLCilwjPrU2FAcMoIwQCD2GgNRNupYsdTWdsT3mGP58ONSLLkXEn9zT4cfBsLSyjiXTFGiL91FVR7AVo5N9WbJJcHH+Hxf7Uf8i/2pufkUjthgVOCKqj90AflRtsycTW6PjWqtjlqAOPeibQo6/wDD4v8Aaj/kX+1Nz8mKR87Q2XDOMTwxSjukRX/MVmMpR4YcU+TGs927SI6orW3Ru9YkB98ZrLyzfLZhQiuEbStDYUAoCkel/enr5vokR/ZQn4yPtS8iPJOI8ye4V0tLi2rc+X/BS1GS3tRGtyN22v7pYuIjX45WHYgPLP3m5D1PZU2bJ8ON/Yjxw3yo9IQxKiqqgKqgAAcgAMADwxXHbs6J90AoDG/w+L/aj/kX+1Z3PyYpHbDAqfUVVzz0gD8qNtmaOysAUBqrvdmzlOqS1t3bvaKMn3xUiyzXDZq4RfY77DY9vB/kwQxfgjRfyFaynKXLMqKXCM6tTIoDoks42OWjQk9pVSffFZtmKQitI1OVRFPeFAPviltikd9YMnXNArjDqrD94A/nWU6B1f4fF/tR/wAi/wBqbn5MUjIAxWDJzQCgFAKA4ZcjB7aA889KO7Rs7hpFH7GUlgewNzI9efvUE4erp3NWVpV8jFAbmyuAQMHl2dtczLjlF9TY21vNVeUTDRly7SEa57ewd5/tTDpnmlXbuaNGjWUk5J4nia9JGkqRo0ZCSVKmaNFhbtw9TAM8C3xN68h7Yrw34tnep1T2dUvSv892bRVIsrdPZpRDI4w79ncvYP8AvvrtaTB8DEod+/8AUtQjSJBVk2FAKAUAoBQCgFAKAUAoBQCgFAKAUAoBQGs3j+kfR5BaBTOw0oWOkLngW8wOIHfit8e3ct3BrK66clMHoq2j3Qnzl/8AbXR+bx+5T+XmWpuBuuNn2wQ4Mz/FKw+92KD91RwHqe2qOfL8SV9uxaxY9iok1QkgoBQCgFAKAUAoBQCgFAKAUAoBQCgFAKAUAoBQCgNZvDsSK8heGZQysMeXiO40B5n333Kn2bIQ4LQk/BJjh4Bu5vkflU0ZWRtURitjUCgMmK7cfaPvUfwcb7IHYshJyTk+NTxSSpGDJjapEzBvt37HWwdx8APD94/2rn/iGrcI/Cx/mf7f7mtFx7p7uM5WWcYUcVQ8yewt/b/sUNHoli9cvzfx/uTQhXVk6AroEhzQEf323lWwtmkJHWMCsSsGIaTBIBx2cMniPOpcOJ5JV9yPJPZGzC3A3xW/iwzIbhQWlSNJFVQWIXi2QSQB2ntrbPheN+xjFk3r3M6/3ysoZnglnVJIxqYMGwBgMPixgnDDgDnjWqwzktyRl5Yp02bC22zC9v8ASlf9joaTWQw+BcknBGcYB7K0cJKW3ubKSa3diPRdJuzWYL15GeTNFKq+5XgPHlUz0uXwafHh5JZPOqIzscKqlie4AZJ9qgSt0S2RSTpM2aFDfSM5JGBHIW4dpXTkDxqf5XL4Ivjw8kptbtJI1lRgyOoZWHIqRkH2qBpp0yRO+pF7npK2cjFTOWwcFkjkZP5guD6VOtLlfYjeeHkkcm0EEBnBzGIzLniMrp1Z48RwqHa72kl9LIr0VbVuru1kmupC5aUqnwooCgLnGlRn4iRxz9Wp9TCEJbYkWCUpRtmXtPpDsIJHiklbXG2l9McjBT3Ehce1ax0+SStIy80E6Zv9lbTiuYllgcPG2cEZ7Dggg8QQew1FKLi6ZJGSkrRXz9KkQv2QvGLJVP7TRKXZ9PJcHlqOPq/ZPeKtfKPZf6iv8wt1diZb27TEFnJJ1wgOAFlKF9JYgA6ADqPHljzqvijumlVk05bY2dm67yG0ieafr2ZdfW6BGGVssp0YGkaSOzspkre0lXsZh+XqzUXHSTs5JChnzg4LKkjID+ILg+YrdabK1dGnx4XVkqgmV1VkIZWAIIOQQeIIPaKharoSkVl6SNnKGJuPqtpwEkyTx5DT8Q4cxwqZabL4Ivjw8kh2RtOK6iWaBtcb5wcEciQQQeIIIIwailFxdMkjJNWjMrUyaDebeA25jhhQSXEoYqrNpREX68krfZRfc8hUuPHutvhGk510XJEIt7p2ZepvoJ5WbSsP0SZI5DxyI5s8uBGo5HLNWHhj3i0vNrp9CL4jvo/2J7u9tdbu3jnQECQZ0nmpBIZT4ggj0qrODhJxZNGW5WjY1obGj3h3ttbJlS4kKu4LKqo7kgcM/CDgedS48M59Yo0lkjHk+93d6bW+DfRpNZTGoFWVhnkcMBkcOYrGTFPH+ZCGSMuDc1GbmPf30cEbSTOsaLzZjgD/AK+FZjFydIw2krZHtl9INhcTLDFMWkY4UdXIAT4ErjsqaWnyRW5ojjmhJ0mYXSpvDNaW8QtX0TSyhQdKMdIBJwGBHMoOXbW2mxxnJ7uEYzTcV05JDta7NvZyPJKEZIuMrLqAfTgMUUcfiIOkDwqGC3TSSJJOo2zF3ImkktVklufpRcsyydUIvh+qBo0jtB4kdtbZklKkq/cxjbcbuzF2p0h7Pt5DHJcAsDg6FdwDyIJUEZ8K2jpsklaRq80E6s3f+LRm2NyrZi6syhuIyoUtnjxHAVFse7b3N9yqyEbjb3utg93tO4GlpSiEoo4ADIVUUFvi1d/1as5sK+Jsxohx5fRumyfWV0ssayJq0sMjUrKcdmVYAj1FVWqdE6dqzvrBkUAoBQCgFAYu0LCOdCkqK6kYIIBFAVFvX0KgkvYvp7erfJX0PNfnW6n5NXErXam5N/bkiS2kIHag1j5cflW6kjVxZpXtnQ/Ejr+JWH5itrMUZdls6aQ4jikb8KMf0puSME33c6NbuYgumhf3+Hy5ny4edQzyzl0h09+/2MqDLd3a3HhtsM/7RxyJHAfhHZUGPFGHVc+e5uopErAqU2OaAUBXPTjdlLGNB/qTAE9mFVmA9wParejVzv2K+pfpJfurd28ltH9FcPFGqxBgCB8CqO0DNQZFJS9XJNBquhX/AEf2EW0L7aN1PHHMnWaY+sVXXiW5AjGQiJx/eq1nk8cIxTor4oqcpSaJJ0j7bbZ1iv0aKPDMIgCo6tF0sfq8vs4A5cfSodPBZJ+pkmabhHoV1vJObt7K3+nG8M0i6gIljjTJVfhwoJOGbPHhjiBwq3jWxSltqiCfqpXZZfSffCDZk+OGtViHZ9chW/o1H0qnpo7sq+5YzOoMgu9NulrsG0j0L1s7RsTgaskNKePPP1V8jVrE3PO32X/BBNbcSRYd2IbHZYS4LCKOCOFyvFviCxEjxy2aqLdkyXHm7LDqMOpVtttV7Hq4dn3kV9FK5H0YwHUdXPUMZ48uY4n6uM4uuCyW5x2td7Kqk4UoO14LG6T74W+y5gMLrCxADAA1EAgeS6vaqmmjuyr7lnM6gzs3WjNlseNghZkt2mKdpZg0pXzy2Kxk9eZ/1r+wh6cf0K1u965LixnklvlR31L9EhhQLhjpJdyCdJBJyT65OKuLCozSUfq2VnkcoNt/Qs7o0sep2bbDtdesP/3CXHyIqlqJXkZZwqoIhXRbtaBr69aZgs9xLiOMg6sapXYcuGOHlpqzqYS2RrhEOCS3yvlmz6apy6Wlop+KecY9MIv9Uo9q00apyn4RvqOqUV3JB0gxPHsqdLcH4Y1XC8xGCofGP3M+lRYGnlTZvltQdFdzbatTsWKyth1lzMUzGiksHDh3Y8OPLA8COwcLahP4znLhFfdH4SiuSxI9Wztj/GR1kFse3h1mk4Ge7UQKqdMmbp3ZYXox/wBEQHZltHbbuTSsq67glQSBnBcRLg+AUsPerUm5ahLx/wAkEVtwt+Sw+jew6nZtsvaydYfOQmT5BgPSqmoluyMsYlUESWoSQq/fWCR7vaESAmaaxhEA7WRZCZkXvY8fhFXcLSjFvhPr/Yr5E22lzR1zbSJudnyLZXqQ2cEuF+jvxkZAgUAA4A08zisqPpktytvya7usXTpexNdxdmvb2MMcoxIQzuO5nZpCPQtj0qtmkpTbRPjVRVm/qI3Kn2hvfJLtC4he6WwjhJQFYRJNLpOMAkE8eLAAciOB4mr0cKWNNLdfv0RVeRubTdUZHQtB1jXt0SWMkgQMcAnGXYnHDJ1rnFY1brbEzp+tyLQqkWSsOmot/wCCMgY2olJlxnGcpjPjo6zHmau6P9Vc9itqO18Eo2Jt6wu5UitgshhTrFKxlViH1AASBpYhiMDsBzioJ48kFcu/7ksZwk6RGN8T9K25YW3NYQJW88mQg+kKfzVPi9OCUvP+f3IsnqyxRndNe0OrsBGOc0qLjvC5k/NVHrWujjeS/BnUP0Ub2+sZLfZTQwZ62O1KLp5lgmCR+9nJ86ijJSy3LiyRpqFLwQbo43m2fa2Iikx9IZ3DxiMs8hLERgcMEadIwSADnOKs6jFklO1wQ4ZwjGu5Kek66W12VKiAIGCQoowAASAQB+AN7VBpk5ZU3/UkzPbjpFe2OzWsbjZT3+mS3kTKKQQsLudXEciwZ0Yk+P3Qatyl8SM1Dn+SBRcZRcuP4L1rmF0UAoBQCgFAKA+ZHCjJOAO00Bpb3bh5RL/E36D+9ZoGluppZPrux8OQ9hWQYLbMU81B9KGDshsQvFRjy4Vkybiz2jKnAnUPHj8+dauPgx1N7aXyv4Hu/sa1sJmXWTIoBQHxNCrjS6hh3MAR7GidARRKo0qoUdwAA9hSwI4lX6oA8gBQCaFXBV1DKeYYAg+YNE6B8pbIMYRRp5YUDHl3Vm2KPqSMMMMAR4gGsA4eFTjKg45ZAOPKlg+3UEYIBB7DQHRb2EUZykcaE9qoqn3ArLk3yYpI7ZIwwwwBHiAawZPoCgOiOxiUELGgBOThVGT3nhxNZ3MxSO8DHAVgydS2kYbWEQOftBRq98ZrNvgxSPt4lJBKgkciQMjyrFmT7oDHgsYkYskcaseZVVBPmQKy5NmKR3OgIwQCO48RWDJ8mFSNJVcDswMe1LB9gYoDmgNZtzYMF2qrOmrScqwLK6nvV1IK+hreGSUODWUVLk6dj7txWzmRHndipXMs8suFJB4BmIHFRxxmszyOSp19kFFI3NRmwoDpNpGX1lE14xq0jVjuzjOKzbqjFI+44wowoAHgAKwZPugPmSMMCGAIPMEZB9KA67a1SMYjRUHcqhR8qy23yYSo++qXOrSNXfgZ96wZEkStjUoOOWQDSwfdAY4sY9evq01/e0rq98ZrO51RikdskYbgwBHiAawZEkKtwZQQO8A0sH3QCgFAKAUAoD5kcAZNAaa8ZpDx5dg/77ayDH+i0A+i0ByLSlg5+i1mwci2oDsihxWslZho2ltIeR961TMJmRWxsKAUAoBQCgFAKAUAoBQCgFAKAUAoBQCgFAKAUAoBQCgFAKAUAoBQCgFAKAUAoBQCgFAKAUAoBQCgFAKA6Jlz5UB1dRQDqKA5EFAc9TWDBz1FAfPUVtZk56igPtY61aMUdy1kyc0AoBQCgFAKAUAoBQCgFAKAUAoBQCgFAKAUAoBQCgFAKAUAoBQCgFAKAUAoBQCgFAKAUAoBQCgFAKAUAxQDFAMUAxQCgFAMUAxQCgFAKAUAoBQCgFAKAUAoBQCgFAKAUAoBQCgFAKAUAoBQCgFAKAUAoBQCgFAKAUAoBQCgFAKAUAoBQCgP/9k="/>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4100" name="AutoShape 4" descr="data:image/jpeg;base64,/9j/4AAQSkZJRgABAQAAAQABAAD/2wCEAAkGBxQSEhQUEhQUFRUWFxYYGRgWFxUYGRsaHRoWGBgeGhofHCggGBolHRYZIjMhJiorLi4uFx8zODMsNygtLisBCgoKDg0OGxAQGywkICQsLCwsLCwsLCwsLCwsLCwsLCwsLCwsLCwsLCwsLCwsLCwsLCwsLCwsLCwsLCwsLCwsLP/AABEIAHgBpQMBEQACEQEDEQH/xAAcAAEAAgIDAQAAAAAAAAAAAAAABgcEBQEDCAL/xABGEAACAQMBBAgCBwYFAgUFAAABAgMABBESBQYhMQcTQVFhcYGRIqEUMkJScrHBI2KCkqLRFTNDU7Lh8CTD0uLxc4OTs8L/xAAbAQEAAgMBAQAAAAAAAAAAAAAAAwQBAgUGB//EADQRAAICAQMDAgQFAwMFAAAAAAABAhEDBBIxIUFRImETFIGRBTJCobFxwfDR4fEGIzNScv/aAAwDAQACEQMRAD8AvGgFAKAUB03N0kYy7BR4mgI7eb82yHCkuf3Rw96ljhm+xDLPjj3OLPel5gWjiGM4+Jsdx7j31W1GWOCW2fNX0NoZVJWjMTbcn2os/hYfrio46rG+5tuMuDbMbHDZQ9zjHseRqaMlLhmbNiDnlWxk5oBQCgFAKA0d5vdaRzJB1yvM7qgSP4zqY4GrHBfUipFhm1uroaPJFOrN5UZuKAUAoBQCgFAKAUAoDT7d3otLMf8AiJkU89AOpz5IMmpIYpz/ACo0lOMeWbS3mDorAEBlDAHnxGePjWjVM3OysAUAoBQCgFAKAUAoDruJ1jUs7KijmzEADzJrKTfAujV7G3ntruSSO3k6wxhSzKDoGSQAG5NyPLI4VvPFKCTkjSM4y4NxUZuKAUAoBQCgFAKAUAoBQCgFAKAUAoBQEZ29vOEJjhwz9p+yv9z4VU1Wshp116vx/nBpKdFP7c2zLPM/WSMwDEAE8OBxyHCu5oo3ghNr1NJv6nNzzlJ9X0ObR6ssgRYe7aYgTxyfcnHyxXkfxGe7Uy9qX7f6nSwKoI3cdV4k53aARggEdxqaPTgycxB4uMR4dqMeH8J+yfl5Vbx53xIybexvVlGRwI4FTzB8atJ3wZMmsgUAoCjOljeKdr2W3SV1hjCKUVtKlioZs4+t9YDB7q6elxxUFJrqUs83uo1nRXZ9ZtODhwTXIfRCB/Uy1vqZVjZpgVzR6GrknQFAKAUAoBQCgFAKAq/pn3gmgMEMErx61kZ9B0kjKhRkcQPrcqu6THGVtoraibVJFT7NtjNPFHzMsiKe0nUwBz386vSe2LfgqJW0j1OoxwFcQ6hzQCgFAKAUAoBQCgMfaFyIopJDyRGc+Sgk/lWYq3RhulZ5i2ptie6Oq4leU/vHgPwr9VfQV2owjDpFHNlJy5LY6C7PFvcS4+vKE8wig/nIaoa1+pItaZdGyzaplkUAoBQCgFAKAUAoBQCgNXPtoBmSOKWcocP1QTSp7izsqlh2gEkdordQ7t0auXgytn7QSZSUJyp0srAqytwOGU8QcEHxBBGQQaxKLjyZTTMqtTIoBQER333j6kdTGf2jDifur3+dV9Tn+FC+/Y0nKiCx3GAT3Ak/ma85OMsk+vVtkBBElycntOa+iQSSSXYqzibSzkrZorlrbOj0xovcqj2ArwmTJ8TLKflt/udWCpJGyjqSJIZKVMjJ2CtzJ1SqQQ6fXH9Q7j+hqbFk2unwDcWdyJEDL2/I9oNXTJ30AoDzBvPeddeXMnPVNIR+EMQv9IFdrGqgl7HNm7k2bXcDeOLZ8ss8iNI5i0RouACSwZiWP1QNA7zx5VHnxvIlFG2Kag22bq66Xr1j8Edui9xV3PvqH5VGtHDu2bvUyNlsTphfUBdwrpPN4cgjx0MTkeR960no1+l/c2jqf/ZFr2V2k0ayRMHRwGVhyINUWmnTLSaatHN5dLFG8khwiKWY4JwoGScAEngOyiTbpBulbK12v0xRKSLaBpP3pDoXzCgFiPPFXI6N/qZXlqV2RHZul2+J+FLZR3aHPz11KtHj9yP5mXsfdr0v3in9pFbuO4B0PvqP5Uejh2bC1Mu6LC3N3+gvz1YBimxnq2IOoDmUb7WO7gfCqmXTyx9eUWMeZT6dyW1ASlCdMV31m0mXP+VHGnqcyH/mK6mkVY/6lHUO5ke3Uv47e7hmmDFImLkKMkkK2kD+LFS5YuUGl3I4NRkmyZbR6YLlieohhjXs16pG9cFQKrx0ce7JnqZdkc7N6YLlWHXwxSL29XqRvTJYH5Ulo4/pYWpl3Rau7u3ob2ETQNlc4IPBlbtVh2HiPPIIqjkxyg6ZahNSVoi/SBvxNs6aNFgjkSRCwZmYHIOGHAdmVPrU+DBHIm7IsuVwfBF16ZZsjVbRY7cO2cduOFTfJLyR/MvwXFG4YAjiCAR5GueWz6oCud9ekz6HcmCCJJSgHWMzEAMeOkYHHAxnzx2GreHS747m6K+TPtdI1uxelG6up44IrWItI2PrvgDmzHhyABPpW89LCMXJs1jnlJ0kTHpKu+q2ZcntZBH/ADsEPyY1X06vIiXM6gzzpXXOeeheiu06vZlv3vrkP8TsR/TiuTqXeRnQwqoIlUsqopZiFVQSSSAABzJJ5CoErJSud4OlyCIlLWMzkcNZOiP04am9gPGrkNHJ9ZOitLUJcdSKy9Ll8T8KWyju0OfnrqdaPH7kfzE/Y2ux+mJwwF1ApXtaEkEfwMTn+YVHPRr9L+5tHU/+yLS2TtOK5iWWBw6NyI+YI5gjuPGqUouLplqMlJWjLJxzrUyU43TLNk6baLHZl2zjszw510Pko+Sp8y/BmWXTH8EhmtxrGnq1jY4P1tRdiPhA+HkCTmtXo+vRmVqenVGnuul69Y/BHboO4q7n31D8qkWjh3bNHqZGXsvphnVh9Igjde0xakYeQYkHyyPOtZaOP6WZjqX3Ra+xtrRXcKzQNqRuXYQe0EdhB7Kozg4OmWoyUlaK52vsWa5WJYI0d4La5jlEgzi4LRk4+IFJW+J1c5HEHk2atwnGN33a+3+hBKLkunb+SYbskNISgkwlvBFIZCC/WLrOlyOBkUN8R/fFQZOPqyWH9iSVCSCgMbaN2Io3kY4CgmgKJvdqNNK8rc3OfIdg9BXHzy+JJsgbt2dW0LvEMn4ce/D9a10mLdqIL3v7dTRkYievYxZFJG32N8Usa97qPTIzWupybMM5+E3+xXcPUi0pNqRx8GYZ7hxPt2V4zS6TNm6wj089i88kY8s5i2+D9VD6nH9668PwqS/NL7I1+OuyM+DbAPNSPI5rL/D2uJG6zLwbG3ulf6p9O2q2TFPH+ZEsZJ8HaWqKzI2fL1c2n7MnHyYc/ccfQ1c087VeDKN5VgyYe2bzqLeaU/6ccj/yqW/StoR3SSMSdJs8sKOArtnLJXufuLcbQBdSsUIOOsbJye0Ko+tjv4CoMueOPp3JceJz6ki2z0QyxxM8E4mdQT1Zj0FsdinUePcDz7xUMNYm6aoklpmlaZWYNXSsXB0GbTZo7i3Y5WNkkTw16gwHcMoD5sa5+sj1Ui5ppdGi0WUEYPEHsNUiyVOnQ7maQtcBINZMaouX0E5AJbgCOXI5xmr3znRdOpV+W689DaxdE9hyMs7H/wCpGPkErR6vJ4Rt8vAgPSNucuzpIurkZ45Q2A+NSlcZBIABHxDjirWnzPInfYgy4tj6Ea2TctFPDIhIZJEIx36h+fL1qaSTi0yOLppnqeuIdM8yb4XnXX11J3zSAeSnQvyUV2cSqCXsc3I7k2fW6+7M9/KY4APhALuxwqA8s9pJwcAd1MmWONWxCDm6RPH6GW0fDdqXxyMRC589ZI88VV+d68E/y3TkrLaFk8ErxSjS8bFWHiO7vHaD3GrsZKStFZpp0yadDO0mjv8Aqs/DOjAjs1IC6n0AcfxVW1cbhfgm08qnXkmvTVs3rLJZgOMEgJ/C/wAB/qKH0qvpJVOvJNqI3G/BR1dIpHpDo92h1+zrZ85IjCHzjJjOf5c+tcfPHbkaOjidwTOzfbeFbC1ebgXPwxqe1znHoOLHwBphx/ElQyT2Rs82yylmZmJZmJZmPMknJJ8SSTXYS7I57Zd3RFur9Hh+kyriacDSDzSLmB4FuDHwC9xrm6rLue1cIu4Me1W+519OF3ps4o+2SYH0VWP5laaNetv2Mal+mikj4V0ikepti2nU28MQ/wBOKNP5VA/SuJN3Js6kVSSKV6UN8mu5mt4mxbxtg4/1HB4k96g8h4Z7sdHTYdi3PllLNk3OlwRbd/YU17KIrddTYySeCqO9j2D5mp55IwVyIowcnSJ8ehqXRkXUevHLq2057tWrPrj0qr86r4J/ln5K52ps+S3leGVdMkZww5+IIPaCCCD3GrcZKStFdpp0yZ9Du22hveoJ/Z3AIx2CRQWVh4kAr48O6q+rhuhu8E2nnUq8lu74XnU2N1IDgrDJp/EVIX5kVQxR3TS9y3kdRbPMoFdk5pKNzdyJ9o6mQrHEpwZGBOW54VR9YgEZ4gcagy544+eSXHicyVbQ6HJFQmG5DuBkK0egN4BtRx6ioY6xX1RK9N06Mq4gjgQQRzB5g+NXSqWr0E3jarqHPw4jkA7m+JWPqAv8oqjrVwy1pnyizrzZEEra5IkZ8adWMNp7iw4lfDlVJTkuiZacUzJtbZI0VI1VEUYVVAVQPADgKw227ZlKjtrAFAQjpa2h1dnoB4yMF9OZ+QNR5XUGay4KcjnrmuJHR1bYuf2YHew+XGrf4fD/AL1+EatGqieu7FmjRsLS4KkMpII5Ec6kcYzjtkrT7EMkbexue81I4qqRV4ZIbK4qKSJIs28FxUTRKpGVHc44g4NaSgpKmbqRILC96xc9o4GuFqcXwZ127FqEtyObuTADdqMG9jx+Wa0086yI2JQjZAPfXTNyK9Kd31ezLjHNwkY/idQ39Oqp9MryIizOoM8811jnnoroys+q2ZbDtZTIf42Zx8mHtXJ1DvIzo4VUESioCQ8pXThndl+qWYjyJJHyruLojlvks7oIhPWXb9gWFfUmQ/p86pa19I/Us6bubPf/AKSzbu1vZhTIvB5W4qh+6o5Mw7SeA5YPHGmDTblukbZc9OolU7Q21c3DZmnlkJPIs2PRRwHkBV6MIx4RVcpPlnQ2zZlGowzKO8xuPnis748WY2vwfE95JIFV5HdUzpDMzBc4zpyeHIcu6sqKXCFtmy3Ps+uvrWPsMyE+SnWfkprTK6g37G2NXNI9JbRuhFFJKeUaO58lUsfyrjxVtI6LdKzyrqJ4niTxJ8e2u4csuboLtMW1xLji8oT0RAfzkNc7Wv1Jexc0y6NlmVTLJ516T3B2pdY+9GPURRg/P8q62n/8S/zuc/N+dmR0TQFtqQkfYWVj5aGX82FY1TrEzOBetF6bd2cLm3mgP+pG6Z7iQQD6HB9K5kJbZJl2S3Jo8uMpBIYYI4EHsI4Ee9ds5hcvQbtDVbzwk8Y5A48FkX/1RsfWudrI1JSLmmfpaIR0m7zfTbshDmGHKJ3Mftv6kYHgo76s6fFsh15ZDmnul7IdGm63065BcZghw0meTH7KeuMnwB7xTUZfhx6csYce+XXg9BgVyi+U106Xmbi2iz9SNnP8bAD/APWa6GiXpbKepfVIgm7Vp113bR/emjB8tQLfIGrWR1Bv2IIK5JHoLfvaZtrC5lU4YJpU9zORGp9CwPpXKwx3ZEjoZJbYNnmsCuwc0vboa2WsVgJsfHO7sT26VYxqPL4Sf4zXM1cryV4L2njUb8k8qqTlCdMbKdpNjmIog3n8R/4la6mk/wDH9SjqPzmq6PIi20rQDsk1eiqzH5Ct87rGzTF+dFsdMd3o2a69sskSezdYflHVHSK8l+C1qHUChTXUKJ6U3D2eINn2qYweqV2/E/xt82NcfNLdkbOljVQSN6xxxNRG55UvLjrJJJAMa3d8fiYt+tdxKlRy27dlpdBFqc3cvZ+yQefxs35r71S1r/Ki1plyy2qoFoUAoBQFV9OUmFth2a2P9JH61Dn/AC/U1kVQk1VKNTE2rPkqPM1e0MatmrMeKSuimam32TaNM2FwMcyeQqPUayGnjul9F5I3Em+y93oQPjLOfPSPYf3rzuf/AKg1TfoSivu/3/0NPgxfJu12LCR8OVPeCT8jTD+N6hO5NSX9K/gz8CHY1LyGNyjc1P8A8GvUYckc2NZI8MrO4umd6XVb7TO43G713+0K9659Qf8Aqa5f4rD/ALSl4f8AJYwS9VG8umyj/hb8jXExy9a/qi0yUbPOYkP7o/Ku4SFedOd3i2t4vvylvRFI/NxVzRr1N+xW1L9KRS7cq6JTPTO6W07ea2iFtIrqkaLgEal0qBhl5qeFcbLGUZPcdKEotdDTdI+90dpbyRo4NxIpRVBBZdXAu33QBnGeZx44k0+Fzlb4NM2RRVdygK6pQLy3C2e1hsiWZhiR0luMHmAE/Zj+VQcd7GuZnksmVL6F7GtmO/qUcWJ4kkk8STzJPMnxrplEt/oOsITFNNhTOJNGTgsqaVK47gSW49unwrn6yUrS7FvTJU33LPmlVFLOwVQMksQAB3knkKpJWWjzfv5tGO4v55IdJjLKFKjAOFUE+OWB49tdjDFxgk+TnZZJzbRuOh206zaSt2RRyP6nCD/maj1brH/U306uZafSbedVsy6PayiP/wDIyofkx9qpadXkRazOoM8611jnF59D207c2KQLIvXK0hdCQG4uxBA+0NJXiK5mrjLfuroXsEltolG8m8UFjE0kzgHB0oCNbnsCj9eQ5moceOU3SJJzUVbPNm0LxppZJX+vI7O3mxJOPAZxXYilFJI5zduy0ug/YpAmu2HBv2UfiAcyEeGQo81aqOsnxD6lrTQ5kWxVEtHnPpJ2Z9H2jcKBhZG61fKTi39eseldfTy3Y19jn5o7Zswt394HtEuljyGniEYI+ydQyfPQXA8SK2njU2r7GsZuKddzWWdq8rpHGup3YKqjtJ4DyHj2Vu2krZqk26R6T3R2AljbJAuCRxdvvOfrHy7B4AVx8uR5JWdGEFCNG5qM3PPXSredZtOfujEcY9FBPzY11dMqxooZ3c2dnRJadZtOI9kaySf06B83FNU6xsYFcy1elS2Mmy7kLzURv6JIjN7KCfSqOmdZUWsyuDPPNdY55eHRHvHC9mlszqs0RYaWIBZSxZSveAGwfEeIrm6rG1Pd2ZdwTTjXgku8u9ltZRlpZFL4+GNSC7HsAHYPE8BUOPDKbpEs8kYrqeddr7Re5mknk+vIxY45DuA8AAAPKutGKilFHPlJydssjoS2AS8l44+FQY4s9rHHWMPAAac95YdlVNZk6KCLGnh13GR07Xfw2sXeZJD6BVH/ACatdEuWZ1L4RVNpbmWRIxzkdUHmxC/rV5ulZVSt0eq40CgAcgAB5CuGdQ1O+F51NjdSA4KwyYP7xUhfmRUmKO6aXuaZHUWzzKBXZOaXt0L2mjZ2v/dlkf2xH/5Zrmat3krwXtOqgTyqpOKAUAoCrunW2JggcfZkwfIqw/PFRZV6TDKaBqsamuvZcufAAfr+tdDTqoGrOI5KspmpK915dKk97fkK4/4m900vCMEvs7uuFlxGDcW11VRpxZgju9F1iceKKfmw/Sva/gEt2kf/ANP+EVM/5jDivK7NENm/3XuMz/wt+lcr8Y9Om+qJ9O/WSu6k+BvEEe/AfnXmtP6ssV7l4mlomEUdwFehJimenK9Bu4Is/wCXCW9XY/ogrpaOPob9ylqX6kivbSBpXCRqXds4VeLHAJOAOfAH2q03StkCV9EdTJxwRxHAgjiD+lZMHKLxAA4nkBzJ8B20BZfR/wBG8kjrPeoUiXDLEwwznmNY+yngeJ8udPPqUlthyWcWBvrIuOeEOrIwyrAqR3gjBHtXPTrqXDzlvfujNs+Rg6s0OfglA+EjsDH7L+B9K6+LNHIvfwc7JjcH7Gjtbp421RO8bctSMyNjzUg1I0n0ZonXVGasl1esI9dxctzCs8kmPE6iQo8TitfRDr0Rm5T6cmrEg7xW9GpbHQRa5N1N4Rxg/wAzN/8AzVHWvhFrTLlm06cr3TaQx5x1kwJ8VRWJ/qZa00cbm37G+pfpSKU1jvFdGikdt5aNG5jlQo681cYI9DWE01aMtU6Z04A7hWTBMdzdwLi9ZWdWht+ZdhhmHdGDzz97kPHlVfLqIw46smx4XLnoi+7CzSGNIolCoihVUdgH5+dcuTcnbLySSpGRWDJU/Tpszhb3IHItE3r8afk/vV7RS5j9SrqY8MqWr5ULe6Gt1tKm+lHFgVhB7F5M/ryHhnvqhq8v6F9S3p8f6mWpVEtCgPLW3b4TXM8uQdcsjDj2Fjp+WK7cI7YpexzJO5Nlh9BNrmW6l+6kaD+Isx/4CqmtfRIsaZdWy35og6srAFWBBB5EEYIPhiuenRbPP+++4k1i7MitJbEkq4BJQd0ndj73I+fCurhzxyKnyUMmJwfsQ/gfGrBCcovEADieQA4nyHbQE93O6NJ7llkulaCDng8JHHcF5oPE8e4dtVcuqjHpHqyfHgb6y4Lvs7VIkWONQiIAqqOQArmttu2XUq6Io7povQ+0Amf8qFF9WLOfky10tJGsd+5S1D9Zpujq1E20rVeYD6z/AAKXHzUVJqHWNmmFXNHpCuQdEg/TJedXs1lzjrZI09j1h+UdWdJG8hBqHUCg9Y7xXUoonpjciz6nZ9qhGCIUJ82GpvmxrjZpXkb9zpY1UUjeVGbigFAKAjXSJsj6VYyoBlgNS/iX4h8xWJK1QZ5tqkaGnmbLE+JrpwVRSNThWrcwSXZEuEX39+NcnU+rI2KN/aXVUZwNWjcWt5VTJiMEc29ea52/dwvsOPzJr1v4Pj+FpYrzb+/+xDONmNHPXVsryxkt3HOWkfuUL7nJ/wCI9689/wBQ5lGEMflt/bp/ck08abZN9nx9bLGnZnU3kv8A1x7VyfwyG7I5+P5Zdh1ZPBXcJjpltI2OWRGPeVBP5Vm2jFHEdnGpysaAjkQqg++KWxSMXaGwbac5mt4ZD3vGjH3IzW0cko8NmHGL5R9WGxbeD/JghiPekaKfcCsSnKXLCilwjPrU2FAcMoIwQCD2GgNRNupYsdTWdsT3mGP58ONSLLkXEn9zT4cfBsLSyjiXTFGiL91FVR7AVo5N9WbJJcHH+Hxf7Uf8i/2pufkUjthgVOCKqj90AflRtsycTW6PjWqtjlqAOPeibQo6/wDD4v8Aaj/kX+1Nz8mKR87Q2XDOMTwxSjukRX/MVmMpR4YcU+TGs927SI6orW3Ru9YkB98ZrLyzfLZhQiuEbStDYUAoCkel/enr5vokR/ZQn4yPtS8iPJOI8ye4V0tLi2rc+X/BS1GS3tRGtyN22v7pYuIjX45WHYgPLP3m5D1PZU2bJ8ON/Yjxw3yo9IQxKiqqgKqgAAcgAMADwxXHbs6J90AoDG/w+L/aj/kX+1Z3PyYpHbDAqfUVVzz0gD8qNtmaOysAUBqrvdmzlOqS1t3bvaKMn3xUiyzXDZq4RfY77DY9vB/kwQxfgjRfyFaynKXLMqKXCM6tTIoDoks42OWjQk9pVSffFZtmKQitI1OVRFPeFAPviltikd9YMnXNArjDqrD94A/nWU6B1f4fF/tR/wAi/wBqbn5MUjIAxWDJzQCgFAKA4ZcjB7aA889KO7Rs7hpFH7GUlgewNzI9efvUE4erp3NWVpV8jFAbmyuAQMHl2dtczLjlF9TY21vNVeUTDRly7SEa57ewd5/tTDpnmlXbuaNGjWUk5J4nia9JGkqRo0ZCSVKmaNFhbtw9TAM8C3xN68h7Yrw34tnep1T2dUvSv892bRVIsrdPZpRDI4w79ncvYP8AvvrtaTB8DEod+/8AUtQjSJBVk2FAKAUAoBQCgFAKAUAoBQCgFAKAUAoBQGs3j+kfR5BaBTOw0oWOkLngW8wOIHfit8e3ct3BrK66clMHoq2j3Qnzl/8AbXR+bx+5T+XmWpuBuuNn2wQ4Mz/FKw+92KD91RwHqe2qOfL8SV9uxaxY9iok1QkgoBQCgFAKAUAoBQCgFAKAUAoBQCgFAKAUAoBQCgNZvDsSK8heGZQysMeXiO40B5n333Kn2bIQ4LQk/BJjh4Bu5vkflU0ZWRtURitjUCgMmK7cfaPvUfwcb7IHYshJyTk+NTxSSpGDJjapEzBvt37HWwdx8APD94/2rn/iGrcI/Cx/mf7f7mtFx7p7uM5WWcYUcVQ8yewt/b/sUNHoli9cvzfx/uTQhXVk6AroEhzQEf323lWwtmkJHWMCsSsGIaTBIBx2cMniPOpcOJ5JV9yPJPZGzC3A3xW/iwzIbhQWlSNJFVQWIXi2QSQB2ntrbPheN+xjFk3r3M6/3ysoZnglnVJIxqYMGwBgMPixgnDDgDnjWqwzktyRl5Yp02bC22zC9v8ASlf9joaTWQw+BcknBGcYB7K0cJKW3ubKSa3diPRdJuzWYL15GeTNFKq+5XgPHlUz0uXwafHh5JZPOqIzscKqlie4AZJ9qgSt0S2RSTpM2aFDfSM5JGBHIW4dpXTkDxqf5XL4Ivjw8kptbtJI1lRgyOoZWHIqRkH2qBpp0yRO+pF7npK2cjFTOWwcFkjkZP5guD6VOtLlfYjeeHkkcm0EEBnBzGIzLniMrp1Z48RwqHa72kl9LIr0VbVuru1kmupC5aUqnwooCgLnGlRn4iRxz9Wp9TCEJbYkWCUpRtmXtPpDsIJHiklbXG2l9McjBT3Ehce1ax0+SStIy80E6Zv9lbTiuYllgcPG2cEZ7Dggg8QQew1FKLi6ZJGSkrRXz9KkQv2QvGLJVP7TRKXZ9PJcHlqOPq/ZPeKtfKPZf6iv8wt1diZb27TEFnJJ1wgOAFlKF9JYgA6ADqPHljzqvijumlVk05bY2dm67yG0ieafr2ZdfW6BGGVssp0YGkaSOzspkre0lXsZh+XqzUXHSTs5JChnzg4LKkjID+ILg+YrdabK1dGnx4XVkqgmV1VkIZWAIIOQQeIIPaKharoSkVl6SNnKGJuPqtpwEkyTx5DT8Q4cxwqZabL4Ivjw8kh2RtOK6iWaBtcb5wcEciQQQeIIIIwailFxdMkjJNWjMrUyaDebeA25jhhQSXEoYqrNpREX68krfZRfc8hUuPHutvhGk510XJEIt7p2ZepvoJ5WbSsP0SZI5DxyI5s8uBGo5HLNWHhj3i0vNrp9CL4jvo/2J7u9tdbu3jnQECQZ0nmpBIZT4ggj0qrODhJxZNGW5WjY1obGj3h3ttbJlS4kKu4LKqo7kgcM/CDgedS48M59Yo0lkjHk+93d6bW+DfRpNZTGoFWVhnkcMBkcOYrGTFPH+ZCGSMuDc1GbmPf30cEbSTOsaLzZjgD/AK+FZjFydIw2krZHtl9INhcTLDFMWkY4UdXIAT4ErjsqaWnyRW5ojjmhJ0mYXSpvDNaW8QtX0TSyhQdKMdIBJwGBHMoOXbW2mxxnJ7uEYzTcV05JDta7NvZyPJKEZIuMrLqAfTgMUUcfiIOkDwqGC3TSSJJOo2zF3ImkktVklufpRcsyydUIvh+qBo0jtB4kdtbZklKkq/cxjbcbuzF2p0h7Pt5DHJcAsDg6FdwDyIJUEZ8K2jpsklaRq80E6s3f+LRm2NyrZi6syhuIyoUtnjxHAVFse7b3N9yqyEbjb3utg93tO4GlpSiEoo4ADIVUUFvi1d/1as5sK+Jsxohx5fRumyfWV0ssayJq0sMjUrKcdmVYAj1FVWqdE6dqzvrBkUAoBQCgFAYu0LCOdCkqK6kYIIBFAVFvX0KgkvYvp7erfJX0PNfnW6n5NXErXam5N/bkiS2kIHag1j5cflW6kjVxZpXtnQ/Ejr+JWH5itrMUZdls6aQ4jikb8KMf0puSME33c6NbuYgumhf3+Hy5ny4edQzyzl0h09+/2MqDLd3a3HhtsM/7RxyJHAfhHZUGPFGHVc+e5uopErAqU2OaAUBXPTjdlLGNB/qTAE9mFVmA9wParejVzv2K+pfpJfurd28ltH9FcPFGqxBgCB8CqO0DNQZFJS9XJNBquhX/AEf2EW0L7aN1PHHMnWaY+sVXXiW5AjGQiJx/eq1nk8cIxTor4oqcpSaJJ0j7bbZ1iv0aKPDMIgCo6tF0sfq8vs4A5cfSodPBZJ+pkmabhHoV1vJObt7K3+nG8M0i6gIljjTJVfhwoJOGbPHhjiBwq3jWxSltqiCfqpXZZfSffCDZk+OGtViHZ9chW/o1H0qnpo7sq+5YzOoMgu9NulrsG0j0L1s7RsTgaskNKePPP1V8jVrE3PO32X/BBNbcSRYd2IbHZYS4LCKOCOFyvFviCxEjxy2aqLdkyXHm7LDqMOpVtttV7Hq4dn3kV9FK5H0YwHUdXPUMZ48uY4n6uM4uuCyW5x2td7Kqk4UoO14LG6T74W+y5gMLrCxADAA1EAgeS6vaqmmjuyr7lnM6gzs3WjNlseNghZkt2mKdpZg0pXzy2Kxk9eZ/1r+wh6cf0K1u965LixnklvlR31L9EhhQLhjpJdyCdJBJyT65OKuLCozSUfq2VnkcoNt/Qs7o0sep2bbDtdesP/3CXHyIqlqJXkZZwqoIhXRbtaBr69aZgs9xLiOMg6sapXYcuGOHlpqzqYS2RrhEOCS3yvlmz6apy6Wlop+KecY9MIv9Uo9q00apyn4RvqOqUV3JB0gxPHsqdLcH4Y1XC8xGCofGP3M+lRYGnlTZvltQdFdzbatTsWKyth1lzMUzGiksHDh3Y8OPLA8COwcLahP4znLhFfdH4SiuSxI9Wztj/GR1kFse3h1mk4Ge7UQKqdMmbp3ZYXox/wBEQHZltHbbuTSsq67glQSBnBcRLg+AUsPerUm5ahLx/wAkEVtwt+Sw+jew6nZtsvaydYfOQmT5BgPSqmoluyMsYlUESWoSQq/fWCR7vaESAmaaxhEA7WRZCZkXvY8fhFXcLSjFvhPr/Yr5E22lzR1zbSJudnyLZXqQ2cEuF+jvxkZAgUAA4A08zisqPpktytvya7usXTpexNdxdmvb2MMcoxIQzuO5nZpCPQtj0qtmkpTbRPjVRVm/qI3Kn2hvfJLtC4he6WwjhJQFYRJNLpOMAkE8eLAAciOB4mr0cKWNNLdfv0RVeRubTdUZHQtB1jXt0SWMkgQMcAnGXYnHDJ1rnFY1brbEzp+tyLQqkWSsOmot/wCCMgY2olJlxnGcpjPjo6zHmau6P9Vc9itqO18Eo2Jt6wu5UitgshhTrFKxlViH1AASBpYhiMDsBzioJ48kFcu/7ksZwk6RGN8T9K25YW3NYQJW88mQg+kKfzVPi9OCUvP+f3IsnqyxRndNe0OrsBGOc0qLjvC5k/NVHrWujjeS/BnUP0Ub2+sZLfZTQwZ62O1KLp5lgmCR+9nJ86ijJSy3LiyRpqFLwQbo43m2fa2Iikx9IZ3DxiMs8hLERgcMEadIwSADnOKs6jFklO1wQ4ZwjGu5Kek66W12VKiAIGCQoowAASAQB+AN7VBpk5ZU3/UkzPbjpFe2OzWsbjZT3+mS3kTKKQQsLudXEciwZ0Yk+P3Qatyl8SM1Dn+SBRcZRcuP4L1rmF0UAoBQCgFAKA+ZHCjJOAO00Bpb3bh5RL/E36D+9ZoGluppZPrux8OQ9hWQYLbMU81B9KGDshsQvFRjy4Vkybiz2jKnAnUPHj8+dauPgx1N7aXyv4Hu/sa1sJmXWTIoBQHxNCrjS6hh3MAR7GidARRKo0qoUdwAA9hSwI4lX6oA8gBQCaFXBV1DKeYYAg+YNE6B8pbIMYRRp5YUDHl3Vm2KPqSMMMMAR4gGsA4eFTjKg45ZAOPKlg+3UEYIBB7DQHRb2EUZykcaE9qoqn3ArLk3yYpI7ZIwwwwBHiAawZPoCgOiOxiUELGgBOThVGT3nhxNZ3MxSO8DHAVgydS2kYbWEQOftBRq98ZrNvgxSPt4lJBKgkciQMjyrFmT7oDHgsYkYskcaseZVVBPmQKy5NmKR3OgIwQCO48RWDJ8mFSNJVcDswMe1LB9gYoDmgNZtzYMF2qrOmrScqwLK6nvV1IK+hreGSUODWUVLk6dj7txWzmRHndipXMs8suFJB4BmIHFRxxmszyOSp19kFFI3NRmwoDpNpGX1lE14xq0jVjuzjOKzbqjFI+44wowoAHgAKwZPugPmSMMCGAIPMEZB9KA67a1SMYjRUHcqhR8qy23yYSo++qXOrSNXfgZ96wZEkStjUoOOWQDSwfdAY4sY9evq01/e0rq98ZrO51RikdskYbgwBHiAawZEkKtwZQQO8A0sH3QCgFAKAUAoD5kcAZNAaa8ZpDx5dg/77ayDH+i0A+i0ByLSlg5+i1mwci2oDsihxWslZho2ltIeR961TMJmRWxsKAUAoBQCgFAKAUAoBQCgFAKAUAoBQCgFAKAUAoBQCgFAKAUAoBQCgFAKAUAoBQCgFAKAUAoBQCgFAKA6Jlz5UB1dRQDqKA5EFAc9TWDBz1FAfPUVtZk56igPtY61aMUdy1kyc0AoBQCgFAKAUAoBQCgFAKAUAoBQCgFAKAUAoBQCgFAKAUAoBQCgFAKAUAoBQCgFAKAUAoBQCgFAKAUAxQDFAMUAxQCgFAMUAxQCgFAKAUAoBQCgFAKAUAoBQCgFAKAUAoBQCgFAKAUAoBQCgFAKAUAoBQCgFAKAUAoBQCgFAKAUAoBQCgP/9k="/>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14" name="Rectangle 3"/>
          <p:cNvSpPr>
            <a:spLocks noChangeArrowheads="1"/>
          </p:cNvSpPr>
          <p:nvPr/>
        </p:nvSpPr>
        <p:spPr bwMode="auto">
          <a:xfrm>
            <a:off x="4427984" y="4032354"/>
            <a:ext cx="4392488" cy="2492990"/>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defPPr>
              <a:defRPr lang="he-IL"/>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marL="0" marR="0" lvl="0" indent="0" algn="r" defTabSz="914400" rtl="1" eaLnBrk="1" fontAlgn="base" latinLnBrk="0" hangingPunct="1">
              <a:spcBef>
                <a:spcPct val="0"/>
              </a:spcBef>
              <a:spcAft>
                <a:spcPts val="600"/>
              </a:spcAft>
              <a:buClrTx/>
              <a:buSzTx/>
              <a:buFontTx/>
              <a:buNone/>
              <a:tabLst/>
            </a:pPr>
            <a:r>
              <a:rPr kumimoji="0" lang="he-IL" sz="14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שאלות למחשבה – </a:t>
            </a:r>
          </a:p>
          <a:p>
            <a:pPr marL="0" marR="0" lvl="0" indent="0" algn="r" defTabSz="914400" rtl="1" eaLnBrk="1" fontAlgn="base" latinLnBrk="0" hangingPunct="1">
              <a:spcBef>
                <a:spcPct val="0"/>
              </a:spcBef>
              <a:spcAft>
                <a:spcPts val="600"/>
              </a:spcAft>
              <a:buClrTx/>
              <a:buSzTx/>
              <a:buFontTx/>
              <a:buNone/>
              <a:tabLst/>
            </a:pPr>
            <a:r>
              <a:rPr lang="he-IL" sz="1400" dirty="0" smtClean="0">
                <a:solidFill>
                  <a:schemeClr val="tx1"/>
                </a:solidFill>
                <a:latin typeface="Arial" pitchFamily="34" charset="0"/>
                <a:ea typeface="Times New Roman" pitchFamily="18" charset="0"/>
                <a:cs typeface="Arial" pitchFamily="34" charset="0"/>
              </a:rPr>
              <a:t>למה ה' אומר ליהושע שמשה מת ? יהושע לא יודע את זה?</a:t>
            </a:r>
            <a:endParaRPr lang="he-IL" sz="1400" dirty="0">
              <a:solidFill>
                <a:schemeClr val="tx1"/>
              </a:solidFill>
              <a:latin typeface="Arial" pitchFamily="34" charset="0"/>
              <a:ea typeface="Times New Roman" pitchFamily="18" charset="0"/>
              <a:cs typeface="Arial" pitchFamily="34" charset="0"/>
            </a:endParaRPr>
          </a:p>
          <a:p>
            <a:pPr marL="0" marR="0" lvl="0" indent="0" algn="r" defTabSz="914400" rtl="1" eaLnBrk="1" fontAlgn="base" latinLnBrk="0" hangingPunct="1">
              <a:spcBef>
                <a:spcPct val="0"/>
              </a:spcBef>
              <a:spcAft>
                <a:spcPts val="600"/>
              </a:spcAft>
              <a:buClrTx/>
              <a:buSzTx/>
              <a:buFontTx/>
              <a:buNone/>
              <a:tabLst/>
            </a:pPr>
            <a:r>
              <a:rPr kumimoji="0" lang="he-IL"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מה הכוונה ב"כל מקום בו תדרוך כף רגלכם"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spcBef>
                <a:spcPct val="0"/>
              </a:spcBef>
              <a:spcAft>
                <a:spcPts val="600"/>
              </a:spcAft>
              <a:buClrTx/>
              <a:buSzTx/>
              <a:buFontTx/>
              <a:buNone/>
              <a:tabLst/>
            </a:pPr>
            <a:r>
              <a:rPr kumimoji="0" lang="he-IL"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האם במציאות ימינו מקום שאנו דורכים בו הופך שלנו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spcBef>
                <a:spcPct val="0"/>
              </a:spcBef>
              <a:spcAft>
                <a:spcPts val="600"/>
              </a:spcAft>
              <a:buClrTx/>
              <a:buSzTx/>
              <a:buFontTx/>
              <a:buNone/>
              <a:tabLst/>
            </a:pPr>
            <a:r>
              <a:rPr lang="he-IL" sz="1400" dirty="0" smtClean="0">
                <a:solidFill>
                  <a:schemeClr val="tx1"/>
                </a:solidFill>
                <a:latin typeface="Arial" pitchFamily="34" charset="0"/>
                <a:cs typeface="Arial" pitchFamily="34" charset="0"/>
              </a:rPr>
              <a:t>למישהו יש דוגמא למשהו שהוא 'שלו' מבלי שהשקיע בו ?</a:t>
            </a:r>
          </a:p>
          <a:p>
            <a:pPr marL="0" marR="0" lvl="0" indent="0" algn="r" defTabSz="914400" rtl="1" eaLnBrk="0" fontAlgn="base" latinLnBrk="0" hangingPunct="0">
              <a:spcBef>
                <a:spcPct val="0"/>
              </a:spcBef>
              <a:spcAft>
                <a:spcPts val="600"/>
              </a:spcAft>
              <a:buClrTx/>
              <a:buSzTx/>
              <a:buFontTx/>
              <a:buNone/>
              <a:tabLst/>
            </a:pPr>
            <a:r>
              <a:rPr lang="he-IL" sz="1400" dirty="0" smtClean="0">
                <a:solidFill>
                  <a:schemeClr val="tx1"/>
                </a:solidFill>
                <a:latin typeface="Arial" pitchFamily="34" charset="0"/>
                <a:cs typeface="Arial" pitchFamily="34" charset="0"/>
              </a:rPr>
              <a:t>איך אתם מסבירים את המצב בו נאמרת </a:t>
            </a:r>
            <a:r>
              <a:rPr kumimoji="0" lang="he-IL"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"הבטחה </a:t>
            </a:r>
            <a:r>
              <a:rPr kumimoji="0" lang="he-IL"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של ה' " </a:t>
            </a:r>
            <a:r>
              <a:rPr kumimoji="0" lang="he-IL"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אבל בפועל היא דורשת </a:t>
            </a:r>
            <a:r>
              <a:rPr kumimoji="0" lang="he-IL"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הפעלת כוחות אנושיים </a:t>
            </a:r>
            <a:r>
              <a:rPr kumimoji="0" lang="he-IL"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להגשימה </a:t>
            </a:r>
            <a:r>
              <a:rPr kumimoji="0" lang="he-IL"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e-IL"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spcBef>
                <a:spcPct val="0"/>
              </a:spcBef>
              <a:spcAft>
                <a:spcPts val="600"/>
              </a:spcAft>
              <a:buClrTx/>
              <a:buSzTx/>
              <a:buFontTx/>
              <a:buNone/>
              <a:tabLst/>
            </a:pPr>
            <a:r>
              <a:rPr lang="he-IL" sz="1400" dirty="0" smtClean="0">
                <a:solidFill>
                  <a:schemeClr val="tx1"/>
                </a:solidFill>
                <a:latin typeface="Arial" pitchFamily="34" charset="0"/>
                <a:cs typeface="Arial" pitchFamily="34" charset="0"/>
              </a:rPr>
              <a:t>           איזה משמעויות נוספת מאיר מחקרו של </a:t>
            </a:r>
            <a:r>
              <a:rPr lang="he-IL" sz="1400" dirty="0" err="1" smtClean="0">
                <a:solidFill>
                  <a:schemeClr val="tx1"/>
                </a:solidFill>
                <a:latin typeface="Arial" pitchFamily="34" charset="0"/>
                <a:cs typeface="Arial" pitchFamily="34" charset="0"/>
              </a:rPr>
              <a:t>זרטל</a:t>
            </a:r>
            <a:r>
              <a:rPr lang="he-IL" sz="1400" dirty="0" smtClean="0">
                <a:solidFill>
                  <a:schemeClr val="tx1"/>
                </a:solidFill>
                <a:latin typeface="Arial" pitchFamily="34" charset="0"/>
                <a:cs typeface="Arial" pitchFamily="34" charset="0"/>
              </a:rPr>
              <a:t> על   	             מקומה של  'כף הרגל' במורשת שלנו ?</a:t>
            </a:r>
            <a:endParaRPr kumimoji="0" lang="he-IL"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
          <p:cNvSpPr>
            <a:spLocks noChangeArrowheads="1"/>
          </p:cNvSpPr>
          <p:nvPr/>
        </p:nvSpPr>
        <p:spPr bwMode="auto">
          <a:xfrm>
            <a:off x="539552" y="728409"/>
            <a:ext cx="8208912"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רקע - המקור הפעם הוא מהתנ"ך, מספר יהושע שמגיע מיד אחרי סיומה של התורה. מבחינה היסטורית אנו כ1300 לפני ספירת הנוצרים. עם ישראל יצא ממצרים הלך 40 שנה במדבר סיני, והקיף את נחל הירדן מכיוון דרום וממזרח. המחנה של בני ישראל יושב בעבר הירדן (ממלכת ירדן של היום) בקצה הצפוני של ים המלח.</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he-IL"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בני ישראל (בניו של יעקב ומשפחותיהם) עומדים בפני משימה צבאית מפחידה ביותר –</a:t>
            </a:r>
            <a:r>
              <a:rPr kumimoji="0" lang="he-IL"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 כי</a:t>
            </a:r>
            <a:r>
              <a:rPr kumimoji="0" lang="he-IL"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בוש והנחלת ארץ ישראל, כפי שהובטח להם מפי הקב"ה באמצעות משה </a:t>
            </a:r>
            <a:r>
              <a:rPr kumimoji="0" lang="he-IL"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רבינו</a:t>
            </a:r>
            <a:r>
              <a:rPr kumimoji="0" lang="he-IL"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e-IL"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 בע</a:t>
            </a:r>
            <a:r>
              <a:rPr kumimoji="0" lang="he-IL"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שרות השנים האחרונות. אבל יש בעיה אחת קטנה, אותו משה שהוציא אותנו ממצרים, הוליך אותנו במדבר, דאג לנו לכל צרכינו, משה, המנהיג הנצחי, הגדול מהחיים, שאין שני לו – אותו משה הוא בסך </a:t>
            </a:r>
            <a:r>
              <a:rPr kumimoji="0" lang="he-IL"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הכל</a:t>
            </a:r>
            <a:r>
              <a:rPr kumimoji="0" lang="he-IL"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בן אדם, </a:t>
            </a:r>
            <a:r>
              <a:rPr kumimoji="0" lang="he-IL"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וכמו כל אדם גם דרכו הגיע לסופה.</a:t>
            </a:r>
            <a:endParaRPr kumimoji="0" lang="he-IL" sz="1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84" name="Picture 4" descr="http://www.israelhayom.co.il/sites/default/files/styles/566x349/public/images/articles/2013/09/17/13794174591452_b.jpg"/>
          <p:cNvPicPr>
            <a:picLocks noChangeAspect="1" noChangeArrowheads="1"/>
          </p:cNvPicPr>
          <p:nvPr/>
        </p:nvPicPr>
        <p:blipFill>
          <a:blip r:embed="rId4" cstate="print"/>
          <a:srcRect l="45412" t="38991" r="25203"/>
          <a:stretch>
            <a:fillRect/>
          </a:stretch>
        </p:blipFill>
        <p:spPr bwMode="auto">
          <a:xfrm rot="5400000">
            <a:off x="617489" y="1982911"/>
            <a:ext cx="1584176" cy="2028082"/>
          </a:xfrm>
          <a:prstGeom prst="rect">
            <a:avLst/>
          </a:prstGeom>
          <a:noFill/>
        </p:spPr>
      </p:pic>
      <p:sp>
        <p:nvSpPr>
          <p:cNvPr id="18" name="Rectangle 3"/>
          <p:cNvSpPr>
            <a:spLocks noChangeArrowheads="1"/>
          </p:cNvSpPr>
          <p:nvPr/>
        </p:nvSpPr>
        <p:spPr bwMode="auto">
          <a:xfrm>
            <a:off x="107504" y="4063712"/>
            <a:ext cx="4248472" cy="2677656"/>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defPPr>
              <a:defRPr lang="he-IL"/>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algn="just" fontAlgn="base">
              <a:spcBef>
                <a:spcPct val="0"/>
              </a:spcBef>
              <a:spcAft>
                <a:spcPct val="0"/>
              </a:spcAft>
            </a:pPr>
            <a:r>
              <a:rPr kumimoji="0" lang="he-IL" sz="1400" b="0" i="0" u="none" strike="noStrike" cap="none" normalizeH="0" baseline="0" dirty="0" err="1" smtClean="0">
                <a:ln>
                  <a:noFill/>
                </a:ln>
                <a:solidFill>
                  <a:schemeClr val="tx1"/>
                </a:solidFill>
                <a:effectLst/>
                <a:latin typeface="Arial" pitchFamily="34" charset="0"/>
                <a:cs typeface="Arial" pitchFamily="34" charset="0"/>
              </a:rPr>
              <a:t>פרופ</a:t>
            </a:r>
            <a:r>
              <a:rPr kumimoji="0" lang="he-IL" sz="1400" b="0" i="0" u="none" strike="noStrike" cap="none" normalizeH="0" baseline="0" dirty="0" smtClean="0">
                <a:ln>
                  <a:noFill/>
                </a:ln>
                <a:solidFill>
                  <a:schemeClr val="tx1"/>
                </a:solidFill>
                <a:effectLst/>
                <a:latin typeface="Arial" pitchFamily="34" charset="0"/>
                <a:cs typeface="Arial" pitchFamily="34" charset="0"/>
              </a:rPr>
              <a:t>' אדם </a:t>
            </a:r>
            <a:r>
              <a:rPr kumimoji="0" lang="he-IL" sz="1400" b="0" i="0" u="none" strike="noStrike" cap="none" normalizeH="0" baseline="0" dirty="0" err="1" smtClean="0">
                <a:ln>
                  <a:noFill/>
                </a:ln>
                <a:solidFill>
                  <a:schemeClr val="tx1"/>
                </a:solidFill>
                <a:effectLst/>
                <a:latin typeface="Arial" pitchFamily="34" charset="0"/>
                <a:cs typeface="Arial" pitchFamily="34" charset="0"/>
              </a:rPr>
              <a:t>זרטל</a:t>
            </a:r>
            <a:r>
              <a:rPr kumimoji="0" lang="he-IL" sz="1400" b="0" i="0" u="none" strike="noStrike" cap="none" normalizeH="0" baseline="0" dirty="0" smtClean="0">
                <a:ln>
                  <a:noFill/>
                </a:ln>
                <a:solidFill>
                  <a:schemeClr val="tx1"/>
                </a:solidFill>
                <a:effectLst/>
                <a:latin typeface="Arial" pitchFamily="34" charset="0"/>
                <a:cs typeface="Arial" pitchFamily="34" charset="0"/>
              </a:rPr>
              <a:t> – </a:t>
            </a:r>
            <a:r>
              <a:rPr kumimoji="0" lang="he-IL" sz="1400" b="0" i="0" u="none" strike="noStrike" cap="none" normalizeH="0" baseline="0" dirty="0" err="1" smtClean="0">
                <a:ln>
                  <a:noFill/>
                </a:ln>
                <a:solidFill>
                  <a:schemeClr val="tx1"/>
                </a:solidFill>
                <a:effectLst/>
                <a:latin typeface="Arial" pitchFamily="34" charset="0"/>
                <a:cs typeface="Arial" pitchFamily="34" charset="0"/>
              </a:rPr>
              <a:t>אריכולוג</a:t>
            </a:r>
            <a:r>
              <a:rPr kumimoji="0" lang="he-IL" sz="1400" b="0" i="0" u="none" strike="noStrike" cap="none" normalizeH="0" baseline="0" dirty="0" smtClean="0">
                <a:ln>
                  <a:noFill/>
                </a:ln>
                <a:solidFill>
                  <a:schemeClr val="tx1"/>
                </a:solidFill>
                <a:effectLst/>
                <a:latin typeface="Arial" pitchFamily="34" charset="0"/>
                <a:cs typeface="Arial" pitchFamily="34" charset="0"/>
              </a:rPr>
              <a:t> ישראלי</a:t>
            </a:r>
            <a:r>
              <a:rPr kumimoji="0" lang="he-IL" sz="1400" b="0" i="0" u="none" strike="noStrike" cap="none" normalizeH="0" dirty="0" smtClean="0">
                <a:ln>
                  <a:noFill/>
                </a:ln>
                <a:solidFill>
                  <a:schemeClr val="tx1"/>
                </a:solidFill>
                <a:effectLst/>
                <a:latin typeface="Arial" pitchFamily="34" charset="0"/>
                <a:cs typeface="Arial" pitchFamily="34" charset="0"/>
              </a:rPr>
              <a:t> טוען שמוקדי הפולחן בתקופת המקרא (הגלגלים) היו מעוצבים כמו כף רגל, ומכאן המושג עליה לרגל. </a:t>
            </a:r>
          </a:p>
          <a:p>
            <a:pPr algn="just" fontAlgn="base">
              <a:spcBef>
                <a:spcPct val="0"/>
              </a:spcBef>
              <a:spcAft>
                <a:spcPct val="0"/>
              </a:spcAft>
            </a:pPr>
            <a:r>
              <a:rPr lang="he-IL" sz="1400" dirty="0" err="1" smtClean="0"/>
              <a:t>זרטל</a:t>
            </a:r>
            <a:r>
              <a:rPr lang="he-IL" sz="1400" dirty="0" smtClean="0"/>
              <a:t> </a:t>
            </a:r>
            <a:r>
              <a:rPr lang="he-IL" sz="1400" dirty="0" smtClean="0"/>
              <a:t>פנה אל המקרא ומצא התייחסויות רבות לכף הרגל, מתוכן בלטו 4 קבוצות עיקריות של משמעות: (1) כף הרגל כמבטאת בעלות על טריטוריה, כפי שמתבטא בפסוק המפורסם "כל מקום אשר תדרוך כף רגלכם בו – לכם יהיה" (דברים יא); (2) קשר בין העם לבין הארץ; (3) הכנעת האויבים ושליטה עליהם, כמו במשמעות המצרית; (4) כף הרגל כסמל לנוכחות האל על הארץ, למשל, בנבואת יחזקאל (מג): "ויאמר אליי, בן אדם, את מקום כיסאי ואת מקום כפות רגליי אשר אשכון שָׁם בתוך בני ישראל לעולם</a:t>
            </a:r>
            <a:r>
              <a:rPr lang="he-IL" sz="1400" dirty="0" smtClean="0"/>
              <a:t>".</a:t>
            </a:r>
            <a:endParaRPr kumimoji="0" lang="he-IL"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8866</TotalTime>
  <Words>380</Words>
  <Application>Microsoft Office PowerPoint</Application>
  <PresentationFormat>‫הצגה על המסך (4:3)</PresentationFormat>
  <Paragraphs>16</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ערכת נושא Office</vt:lpstr>
      <vt:lpstr>כל מקום בו תדרוך כף רגלכם – על התמדה ושייכות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מי באמת הפחותים והגדולים</dc:title>
  <dc:creator>on rifman</dc:creator>
  <cp:lastModifiedBy>on rifman</cp:lastModifiedBy>
  <cp:revision>188</cp:revision>
  <dcterms:created xsi:type="dcterms:W3CDTF">2014-10-12T13:22:38Z</dcterms:created>
  <dcterms:modified xsi:type="dcterms:W3CDTF">2014-11-06T04:50:27Z</dcterms:modified>
</cp:coreProperties>
</file>