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57" r:id="rId2"/>
    <p:sldId id="720" r:id="rId3"/>
    <p:sldId id="716" r:id="rId4"/>
    <p:sldId id="717" r:id="rId5"/>
    <p:sldId id="718" r:id="rId6"/>
    <p:sldId id="719" r:id="rId7"/>
    <p:sldId id="730" r:id="rId8"/>
    <p:sldId id="733" r:id="rId9"/>
    <p:sldId id="735" r:id="rId10"/>
    <p:sldId id="734" r:id="rId11"/>
    <p:sldId id="737" r:id="rId12"/>
    <p:sldId id="736" r:id="rId13"/>
    <p:sldId id="738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15"/>
    <a:srgbClr val="33CCCC"/>
    <a:srgbClr val="008000"/>
    <a:srgbClr val="336600"/>
    <a:srgbClr val="E9E7D7"/>
    <a:srgbClr val="DFDCC7"/>
    <a:srgbClr val="D3CE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סגנון בהיר 2 - הדגשה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סגנון ביניים 1 - הדגשה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סגנון ביניים 1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סגנון ביניים 1 - הדגשה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סגנון ביניים 1 - הדגשה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2902" autoAdjust="0"/>
  </p:normalViewPr>
  <p:slideViewPr>
    <p:cSldViewPr>
      <p:cViewPr varScale="1">
        <p:scale>
          <a:sx n="59" d="100"/>
          <a:sy n="59" d="100"/>
        </p:scale>
        <p:origin x="150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1E935D-A003-4A5E-9520-F5B466B3ADE3}" type="doc">
      <dgm:prSet loTypeId="urn:microsoft.com/office/officeart/2005/8/layout/matrix2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26FF072D-3398-4F85-AA0F-54FB611CF6A6}">
      <dgm:prSet phldrT="[Text]"/>
      <dgm:spPr/>
      <dgm:t>
        <a:bodyPr/>
        <a:lstStyle/>
        <a:p>
          <a:pPr rtl="1"/>
          <a:r>
            <a:rPr lang="he-IL" dirty="0"/>
            <a:t>מה</a:t>
          </a:r>
        </a:p>
      </dgm:t>
    </dgm:pt>
    <dgm:pt modelId="{CF0CE56A-3319-4B8C-8CDF-52BE59D41E77}" type="parTrans" cxnId="{10867144-4289-4723-9CA4-7C54B482FC32}">
      <dgm:prSet/>
      <dgm:spPr/>
      <dgm:t>
        <a:bodyPr/>
        <a:lstStyle/>
        <a:p>
          <a:pPr rtl="1"/>
          <a:endParaRPr lang="he-IL"/>
        </a:p>
      </dgm:t>
    </dgm:pt>
    <dgm:pt modelId="{E6E1400A-FDF8-4233-AEEB-5B3FE3DFC37A}" type="sibTrans" cxnId="{10867144-4289-4723-9CA4-7C54B482FC32}">
      <dgm:prSet/>
      <dgm:spPr/>
      <dgm:t>
        <a:bodyPr/>
        <a:lstStyle/>
        <a:p>
          <a:pPr rtl="1"/>
          <a:endParaRPr lang="he-IL"/>
        </a:p>
      </dgm:t>
    </dgm:pt>
    <dgm:pt modelId="{A3A87F4A-8266-488D-9803-8E611731381E}">
      <dgm:prSet phldrT="[Text]"/>
      <dgm:spPr/>
      <dgm:t>
        <a:bodyPr/>
        <a:lstStyle/>
        <a:p>
          <a:pPr rtl="1"/>
          <a:r>
            <a:rPr lang="he-IL" dirty="0"/>
            <a:t>מי</a:t>
          </a:r>
        </a:p>
      </dgm:t>
    </dgm:pt>
    <dgm:pt modelId="{FAA97AEC-3BB6-4B49-9679-8B2B0BFE7700}" type="parTrans" cxnId="{4B7C8A3B-8E64-40BD-B984-82C0FCF634F6}">
      <dgm:prSet/>
      <dgm:spPr/>
      <dgm:t>
        <a:bodyPr/>
        <a:lstStyle/>
        <a:p>
          <a:pPr rtl="1"/>
          <a:endParaRPr lang="he-IL"/>
        </a:p>
      </dgm:t>
    </dgm:pt>
    <dgm:pt modelId="{6FEF7061-9541-4FEF-AB35-90460D3DA79E}" type="sibTrans" cxnId="{4B7C8A3B-8E64-40BD-B984-82C0FCF634F6}">
      <dgm:prSet/>
      <dgm:spPr/>
      <dgm:t>
        <a:bodyPr/>
        <a:lstStyle/>
        <a:p>
          <a:pPr rtl="1"/>
          <a:endParaRPr lang="he-IL"/>
        </a:p>
      </dgm:t>
    </dgm:pt>
    <dgm:pt modelId="{2F8877A8-07E8-4859-AE2C-F97191886A16}">
      <dgm:prSet phldrT="[Text]"/>
      <dgm:spPr/>
      <dgm:t>
        <a:bodyPr/>
        <a:lstStyle/>
        <a:p>
          <a:pPr rtl="1"/>
          <a:r>
            <a:rPr lang="he-IL" dirty="0"/>
            <a:t>מתי</a:t>
          </a:r>
        </a:p>
      </dgm:t>
    </dgm:pt>
    <dgm:pt modelId="{7CB148CB-1A05-4B25-A26A-4DE85040DE75}" type="parTrans" cxnId="{AF5C8599-7214-47FB-A7D4-5D6A16CC3EA1}">
      <dgm:prSet/>
      <dgm:spPr/>
      <dgm:t>
        <a:bodyPr/>
        <a:lstStyle/>
        <a:p>
          <a:pPr rtl="1"/>
          <a:endParaRPr lang="he-IL"/>
        </a:p>
      </dgm:t>
    </dgm:pt>
    <dgm:pt modelId="{66693FA5-F459-4E43-8251-2090E2B8CEF7}" type="sibTrans" cxnId="{AF5C8599-7214-47FB-A7D4-5D6A16CC3EA1}">
      <dgm:prSet/>
      <dgm:spPr/>
      <dgm:t>
        <a:bodyPr/>
        <a:lstStyle/>
        <a:p>
          <a:pPr rtl="1"/>
          <a:endParaRPr lang="he-IL"/>
        </a:p>
      </dgm:t>
    </dgm:pt>
    <dgm:pt modelId="{FC5C60E9-5C07-44D4-9825-C1952F9B7208}">
      <dgm:prSet phldrT="[Text]"/>
      <dgm:spPr/>
      <dgm:t>
        <a:bodyPr/>
        <a:lstStyle/>
        <a:p>
          <a:pPr rtl="1"/>
          <a:r>
            <a:rPr lang="he-IL" dirty="0"/>
            <a:t>איך</a:t>
          </a:r>
        </a:p>
      </dgm:t>
    </dgm:pt>
    <dgm:pt modelId="{7828099D-0FAA-4969-B0EB-D3D3D0A6B0D7}" type="parTrans" cxnId="{2B9AC649-2F07-4590-8DB0-A3E41217282B}">
      <dgm:prSet/>
      <dgm:spPr/>
      <dgm:t>
        <a:bodyPr/>
        <a:lstStyle/>
        <a:p>
          <a:pPr rtl="1"/>
          <a:endParaRPr lang="he-IL"/>
        </a:p>
      </dgm:t>
    </dgm:pt>
    <dgm:pt modelId="{93097710-0E0F-46D1-9F81-5CC228BA1411}" type="sibTrans" cxnId="{2B9AC649-2F07-4590-8DB0-A3E41217282B}">
      <dgm:prSet/>
      <dgm:spPr/>
      <dgm:t>
        <a:bodyPr/>
        <a:lstStyle/>
        <a:p>
          <a:pPr rtl="1"/>
          <a:endParaRPr lang="he-IL"/>
        </a:p>
      </dgm:t>
    </dgm:pt>
    <dgm:pt modelId="{26221669-79D4-4692-A0D0-9C83F5BFF5A1}" type="pres">
      <dgm:prSet presAssocID="{CC1E935D-A003-4A5E-9520-F5B466B3ADE3}" presName="matrix" presStyleCnt="0">
        <dgm:presLayoutVars>
          <dgm:chMax val="1"/>
          <dgm:dir/>
          <dgm:resizeHandles val="exact"/>
        </dgm:presLayoutVars>
      </dgm:prSet>
      <dgm:spPr/>
    </dgm:pt>
    <dgm:pt modelId="{7C713E0C-EAB5-4671-ADE7-09CCA07D29D4}" type="pres">
      <dgm:prSet presAssocID="{CC1E935D-A003-4A5E-9520-F5B466B3ADE3}" presName="axisShape" presStyleLbl="bgShp" presStyleIdx="0" presStyleCnt="1"/>
      <dgm:spPr/>
    </dgm:pt>
    <dgm:pt modelId="{E8BEC6AB-1518-4A89-92C0-973BFAB93DAD}" type="pres">
      <dgm:prSet presAssocID="{CC1E935D-A003-4A5E-9520-F5B466B3ADE3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BE37345-BCC9-4EB9-9114-7C7D7942DA43}" type="pres">
      <dgm:prSet presAssocID="{CC1E935D-A003-4A5E-9520-F5B466B3ADE3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24CECE2-7562-4D08-A1D3-A9AF768901F1}" type="pres">
      <dgm:prSet presAssocID="{CC1E935D-A003-4A5E-9520-F5B466B3ADE3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850326E-0BE7-4D0D-975D-C89A4DE8AD4A}" type="pres">
      <dgm:prSet presAssocID="{CC1E935D-A003-4A5E-9520-F5B466B3ADE3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7CCA3829-401A-44A4-84D5-59D8FC21AB5E}" type="presOf" srcId="{CC1E935D-A003-4A5E-9520-F5B466B3ADE3}" destId="{26221669-79D4-4692-A0D0-9C83F5BFF5A1}" srcOrd="0" destOrd="0" presId="urn:microsoft.com/office/officeart/2005/8/layout/matrix2"/>
    <dgm:cxn modelId="{4B7C8A3B-8E64-40BD-B984-82C0FCF634F6}" srcId="{CC1E935D-A003-4A5E-9520-F5B466B3ADE3}" destId="{A3A87F4A-8266-488D-9803-8E611731381E}" srcOrd="1" destOrd="0" parTransId="{FAA97AEC-3BB6-4B49-9679-8B2B0BFE7700}" sibTransId="{6FEF7061-9541-4FEF-AB35-90460D3DA79E}"/>
    <dgm:cxn modelId="{10867144-4289-4723-9CA4-7C54B482FC32}" srcId="{CC1E935D-A003-4A5E-9520-F5B466B3ADE3}" destId="{26FF072D-3398-4F85-AA0F-54FB611CF6A6}" srcOrd="0" destOrd="0" parTransId="{CF0CE56A-3319-4B8C-8CDF-52BE59D41E77}" sibTransId="{E6E1400A-FDF8-4233-AEEB-5B3FE3DFC37A}"/>
    <dgm:cxn modelId="{2B9AC649-2F07-4590-8DB0-A3E41217282B}" srcId="{CC1E935D-A003-4A5E-9520-F5B466B3ADE3}" destId="{FC5C60E9-5C07-44D4-9825-C1952F9B7208}" srcOrd="3" destOrd="0" parTransId="{7828099D-0FAA-4969-B0EB-D3D3D0A6B0D7}" sibTransId="{93097710-0E0F-46D1-9F81-5CC228BA1411}"/>
    <dgm:cxn modelId="{AF5C8599-7214-47FB-A7D4-5D6A16CC3EA1}" srcId="{CC1E935D-A003-4A5E-9520-F5B466B3ADE3}" destId="{2F8877A8-07E8-4859-AE2C-F97191886A16}" srcOrd="2" destOrd="0" parTransId="{7CB148CB-1A05-4B25-A26A-4DE85040DE75}" sibTransId="{66693FA5-F459-4E43-8251-2090E2B8CEF7}"/>
    <dgm:cxn modelId="{BE80FE9B-239E-4B40-AA2F-908F8F032389}" type="presOf" srcId="{A3A87F4A-8266-488D-9803-8E611731381E}" destId="{FBE37345-BCC9-4EB9-9114-7C7D7942DA43}" srcOrd="0" destOrd="0" presId="urn:microsoft.com/office/officeart/2005/8/layout/matrix2"/>
    <dgm:cxn modelId="{60E311C2-3B6C-4E33-A271-BA424AC9FBDB}" type="presOf" srcId="{2F8877A8-07E8-4859-AE2C-F97191886A16}" destId="{924CECE2-7562-4D08-A1D3-A9AF768901F1}" srcOrd="0" destOrd="0" presId="urn:microsoft.com/office/officeart/2005/8/layout/matrix2"/>
    <dgm:cxn modelId="{307784E9-7209-4835-B41A-59B1817DB839}" type="presOf" srcId="{26FF072D-3398-4F85-AA0F-54FB611CF6A6}" destId="{E8BEC6AB-1518-4A89-92C0-973BFAB93DAD}" srcOrd="0" destOrd="0" presId="urn:microsoft.com/office/officeart/2005/8/layout/matrix2"/>
    <dgm:cxn modelId="{758034EC-55B1-40ED-9C6C-721FA9670D21}" type="presOf" srcId="{FC5C60E9-5C07-44D4-9825-C1952F9B7208}" destId="{C850326E-0BE7-4D0D-975D-C89A4DE8AD4A}" srcOrd="0" destOrd="0" presId="urn:microsoft.com/office/officeart/2005/8/layout/matrix2"/>
    <dgm:cxn modelId="{D8539AEA-8B01-43B6-BB07-B91893B7E2D2}" type="presParOf" srcId="{26221669-79D4-4692-A0D0-9C83F5BFF5A1}" destId="{7C713E0C-EAB5-4671-ADE7-09CCA07D29D4}" srcOrd="0" destOrd="0" presId="urn:microsoft.com/office/officeart/2005/8/layout/matrix2"/>
    <dgm:cxn modelId="{D78DE614-6072-493C-AEC1-18C9F140728B}" type="presParOf" srcId="{26221669-79D4-4692-A0D0-9C83F5BFF5A1}" destId="{E8BEC6AB-1518-4A89-92C0-973BFAB93DAD}" srcOrd="1" destOrd="0" presId="urn:microsoft.com/office/officeart/2005/8/layout/matrix2"/>
    <dgm:cxn modelId="{6604BCF7-C6A6-4AF6-AAC0-87601AE9EF27}" type="presParOf" srcId="{26221669-79D4-4692-A0D0-9C83F5BFF5A1}" destId="{FBE37345-BCC9-4EB9-9114-7C7D7942DA43}" srcOrd="2" destOrd="0" presId="urn:microsoft.com/office/officeart/2005/8/layout/matrix2"/>
    <dgm:cxn modelId="{CEFF532F-1C6B-4BBF-A52F-7CC200EA7AC0}" type="presParOf" srcId="{26221669-79D4-4692-A0D0-9C83F5BFF5A1}" destId="{924CECE2-7562-4D08-A1D3-A9AF768901F1}" srcOrd="3" destOrd="0" presId="urn:microsoft.com/office/officeart/2005/8/layout/matrix2"/>
    <dgm:cxn modelId="{F985A1CC-0F70-4FF5-86F3-A836BF2117C9}" type="presParOf" srcId="{26221669-79D4-4692-A0D0-9C83F5BFF5A1}" destId="{C850326E-0BE7-4D0D-975D-C89A4DE8AD4A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1E935D-A003-4A5E-9520-F5B466B3ADE3}" type="doc">
      <dgm:prSet loTypeId="urn:microsoft.com/office/officeart/2005/8/layout/matrix2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26FF072D-3398-4F85-AA0F-54FB611CF6A6}">
      <dgm:prSet phldrT="[Text]" custT="1"/>
      <dgm:spPr/>
      <dgm:t>
        <a:bodyPr/>
        <a:lstStyle/>
        <a:p>
          <a:pPr rtl="1"/>
          <a:r>
            <a:rPr lang="he-IL" sz="5400" dirty="0"/>
            <a:t>מה</a:t>
          </a:r>
          <a:br>
            <a:rPr lang="en-US" sz="5400" dirty="0"/>
          </a:br>
          <a:r>
            <a:rPr lang="he-IL" sz="2400" dirty="0"/>
            <a:t>עמדות, התנהגות, </a:t>
          </a:r>
          <a:br>
            <a:rPr lang="en-US" sz="2400" dirty="0"/>
          </a:br>
          <a:r>
            <a:rPr lang="he-IL" sz="2400" dirty="0"/>
            <a:t>בהתאם לעדויות</a:t>
          </a:r>
        </a:p>
        <a:p>
          <a:pPr rtl="1"/>
          <a:r>
            <a:rPr lang="he-IL" sz="2400" dirty="0"/>
            <a:t>תפוקות</a:t>
          </a:r>
        </a:p>
      </dgm:t>
    </dgm:pt>
    <dgm:pt modelId="{CF0CE56A-3319-4B8C-8CDF-52BE59D41E77}" type="parTrans" cxnId="{10867144-4289-4723-9CA4-7C54B482FC32}">
      <dgm:prSet/>
      <dgm:spPr/>
      <dgm:t>
        <a:bodyPr/>
        <a:lstStyle/>
        <a:p>
          <a:pPr rtl="1"/>
          <a:endParaRPr lang="he-IL"/>
        </a:p>
      </dgm:t>
    </dgm:pt>
    <dgm:pt modelId="{E6E1400A-FDF8-4233-AEEB-5B3FE3DFC37A}" type="sibTrans" cxnId="{10867144-4289-4723-9CA4-7C54B482FC32}">
      <dgm:prSet/>
      <dgm:spPr/>
      <dgm:t>
        <a:bodyPr/>
        <a:lstStyle/>
        <a:p>
          <a:pPr rtl="1"/>
          <a:endParaRPr lang="he-IL"/>
        </a:p>
      </dgm:t>
    </dgm:pt>
    <dgm:pt modelId="{A3A87F4A-8266-488D-9803-8E611731381E}">
      <dgm:prSet phldrT="[Text]"/>
      <dgm:spPr/>
      <dgm:t>
        <a:bodyPr/>
        <a:lstStyle/>
        <a:p>
          <a:pPr rtl="1"/>
          <a:r>
            <a:rPr lang="he-IL" dirty="0"/>
            <a:t>מי</a:t>
          </a:r>
        </a:p>
      </dgm:t>
    </dgm:pt>
    <dgm:pt modelId="{FAA97AEC-3BB6-4B49-9679-8B2B0BFE7700}" type="parTrans" cxnId="{4B7C8A3B-8E64-40BD-B984-82C0FCF634F6}">
      <dgm:prSet/>
      <dgm:spPr/>
      <dgm:t>
        <a:bodyPr/>
        <a:lstStyle/>
        <a:p>
          <a:pPr rtl="1"/>
          <a:endParaRPr lang="he-IL"/>
        </a:p>
      </dgm:t>
    </dgm:pt>
    <dgm:pt modelId="{6FEF7061-9541-4FEF-AB35-90460D3DA79E}" type="sibTrans" cxnId="{4B7C8A3B-8E64-40BD-B984-82C0FCF634F6}">
      <dgm:prSet/>
      <dgm:spPr/>
      <dgm:t>
        <a:bodyPr/>
        <a:lstStyle/>
        <a:p>
          <a:pPr rtl="1"/>
          <a:endParaRPr lang="he-IL"/>
        </a:p>
      </dgm:t>
    </dgm:pt>
    <dgm:pt modelId="{2F8877A8-07E8-4859-AE2C-F97191886A16}">
      <dgm:prSet phldrT="[Text]"/>
      <dgm:spPr/>
      <dgm:t>
        <a:bodyPr/>
        <a:lstStyle/>
        <a:p>
          <a:pPr rtl="1"/>
          <a:r>
            <a:rPr lang="he-IL" dirty="0"/>
            <a:t>מתי</a:t>
          </a:r>
        </a:p>
      </dgm:t>
    </dgm:pt>
    <dgm:pt modelId="{7CB148CB-1A05-4B25-A26A-4DE85040DE75}" type="parTrans" cxnId="{AF5C8599-7214-47FB-A7D4-5D6A16CC3EA1}">
      <dgm:prSet/>
      <dgm:spPr/>
      <dgm:t>
        <a:bodyPr/>
        <a:lstStyle/>
        <a:p>
          <a:pPr rtl="1"/>
          <a:endParaRPr lang="he-IL"/>
        </a:p>
      </dgm:t>
    </dgm:pt>
    <dgm:pt modelId="{66693FA5-F459-4E43-8251-2090E2B8CEF7}" type="sibTrans" cxnId="{AF5C8599-7214-47FB-A7D4-5D6A16CC3EA1}">
      <dgm:prSet/>
      <dgm:spPr/>
      <dgm:t>
        <a:bodyPr/>
        <a:lstStyle/>
        <a:p>
          <a:pPr rtl="1"/>
          <a:endParaRPr lang="he-IL"/>
        </a:p>
      </dgm:t>
    </dgm:pt>
    <dgm:pt modelId="{FC5C60E9-5C07-44D4-9825-C1952F9B7208}">
      <dgm:prSet phldrT="[Text]"/>
      <dgm:spPr/>
      <dgm:t>
        <a:bodyPr/>
        <a:lstStyle/>
        <a:p>
          <a:pPr rtl="1"/>
          <a:r>
            <a:rPr lang="he-IL" dirty="0"/>
            <a:t>איך</a:t>
          </a:r>
        </a:p>
      </dgm:t>
    </dgm:pt>
    <dgm:pt modelId="{7828099D-0FAA-4969-B0EB-D3D3D0A6B0D7}" type="parTrans" cxnId="{2B9AC649-2F07-4590-8DB0-A3E41217282B}">
      <dgm:prSet/>
      <dgm:spPr/>
      <dgm:t>
        <a:bodyPr/>
        <a:lstStyle/>
        <a:p>
          <a:pPr rtl="1"/>
          <a:endParaRPr lang="he-IL"/>
        </a:p>
      </dgm:t>
    </dgm:pt>
    <dgm:pt modelId="{93097710-0E0F-46D1-9F81-5CC228BA1411}" type="sibTrans" cxnId="{2B9AC649-2F07-4590-8DB0-A3E41217282B}">
      <dgm:prSet/>
      <dgm:spPr/>
      <dgm:t>
        <a:bodyPr/>
        <a:lstStyle/>
        <a:p>
          <a:pPr rtl="1"/>
          <a:endParaRPr lang="he-IL"/>
        </a:p>
      </dgm:t>
    </dgm:pt>
    <dgm:pt modelId="{26221669-79D4-4692-A0D0-9C83F5BFF5A1}" type="pres">
      <dgm:prSet presAssocID="{CC1E935D-A003-4A5E-9520-F5B466B3ADE3}" presName="matrix" presStyleCnt="0">
        <dgm:presLayoutVars>
          <dgm:chMax val="1"/>
          <dgm:dir/>
          <dgm:resizeHandles val="exact"/>
        </dgm:presLayoutVars>
      </dgm:prSet>
      <dgm:spPr/>
    </dgm:pt>
    <dgm:pt modelId="{7C713E0C-EAB5-4671-ADE7-09CCA07D29D4}" type="pres">
      <dgm:prSet presAssocID="{CC1E935D-A003-4A5E-9520-F5B466B3ADE3}" presName="axisShape" presStyleLbl="bgShp" presStyleIdx="0" presStyleCnt="1"/>
      <dgm:spPr/>
    </dgm:pt>
    <dgm:pt modelId="{E8BEC6AB-1518-4A89-92C0-973BFAB93DAD}" type="pres">
      <dgm:prSet presAssocID="{CC1E935D-A003-4A5E-9520-F5B466B3ADE3}" presName="rect1" presStyleLbl="node1" presStyleIdx="0" presStyleCnt="4" custScaleX="255118" custScaleY="210827">
        <dgm:presLayoutVars>
          <dgm:chMax val="0"/>
          <dgm:chPref val="0"/>
          <dgm:bulletEnabled val="1"/>
        </dgm:presLayoutVars>
      </dgm:prSet>
      <dgm:spPr/>
    </dgm:pt>
    <dgm:pt modelId="{FBE37345-BCC9-4EB9-9114-7C7D7942DA43}" type="pres">
      <dgm:prSet presAssocID="{CC1E935D-A003-4A5E-9520-F5B466B3ADE3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24CECE2-7562-4D08-A1D3-A9AF768901F1}" type="pres">
      <dgm:prSet presAssocID="{CC1E935D-A003-4A5E-9520-F5B466B3ADE3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850326E-0BE7-4D0D-975D-C89A4DE8AD4A}" type="pres">
      <dgm:prSet presAssocID="{CC1E935D-A003-4A5E-9520-F5B466B3ADE3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7CCA3829-401A-44A4-84D5-59D8FC21AB5E}" type="presOf" srcId="{CC1E935D-A003-4A5E-9520-F5B466B3ADE3}" destId="{26221669-79D4-4692-A0D0-9C83F5BFF5A1}" srcOrd="0" destOrd="0" presId="urn:microsoft.com/office/officeart/2005/8/layout/matrix2"/>
    <dgm:cxn modelId="{4B7C8A3B-8E64-40BD-B984-82C0FCF634F6}" srcId="{CC1E935D-A003-4A5E-9520-F5B466B3ADE3}" destId="{A3A87F4A-8266-488D-9803-8E611731381E}" srcOrd="1" destOrd="0" parTransId="{FAA97AEC-3BB6-4B49-9679-8B2B0BFE7700}" sibTransId="{6FEF7061-9541-4FEF-AB35-90460D3DA79E}"/>
    <dgm:cxn modelId="{10867144-4289-4723-9CA4-7C54B482FC32}" srcId="{CC1E935D-A003-4A5E-9520-F5B466B3ADE3}" destId="{26FF072D-3398-4F85-AA0F-54FB611CF6A6}" srcOrd="0" destOrd="0" parTransId="{CF0CE56A-3319-4B8C-8CDF-52BE59D41E77}" sibTransId="{E6E1400A-FDF8-4233-AEEB-5B3FE3DFC37A}"/>
    <dgm:cxn modelId="{2B9AC649-2F07-4590-8DB0-A3E41217282B}" srcId="{CC1E935D-A003-4A5E-9520-F5B466B3ADE3}" destId="{FC5C60E9-5C07-44D4-9825-C1952F9B7208}" srcOrd="3" destOrd="0" parTransId="{7828099D-0FAA-4969-B0EB-D3D3D0A6B0D7}" sibTransId="{93097710-0E0F-46D1-9F81-5CC228BA1411}"/>
    <dgm:cxn modelId="{AF5C8599-7214-47FB-A7D4-5D6A16CC3EA1}" srcId="{CC1E935D-A003-4A5E-9520-F5B466B3ADE3}" destId="{2F8877A8-07E8-4859-AE2C-F97191886A16}" srcOrd="2" destOrd="0" parTransId="{7CB148CB-1A05-4B25-A26A-4DE85040DE75}" sibTransId="{66693FA5-F459-4E43-8251-2090E2B8CEF7}"/>
    <dgm:cxn modelId="{BE80FE9B-239E-4B40-AA2F-908F8F032389}" type="presOf" srcId="{A3A87F4A-8266-488D-9803-8E611731381E}" destId="{FBE37345-BCC9-4EB9-9114-7C7D7942DA43}" srcOrd="0" destOrd="0" presId="urn:microsoft.com/office/officeart/2005/8/layout/matrix2"/>
    <dgm:cxn modelId="{60E311C2-3B6C-4E33-A271-BA424AC9FBDB}" type="presOf" srcId="{2F8877A8-07E8-4859-AE2C-F97191886A16}" destId="{924CECE2-7562-4D08-A1D3-A9AF768901F1}" srcOrd="0" destOrd="0" presId="urn:microsoft.com/office/officeart/2005/8/layout/matrix2"/>
    <dgm:cxn modelId="{307784E9-7209-4835-B41A-59B1817DB839}" type="presOf" srcId="{26FF072D-3398-4F85-AA0F-54FB611CF6A6}" destId="{E8BEC6AB-1518-4A89-92C0-973BFAB93DAD}" srcOrd="0" destOrd="0" presId="urn:microsoft.com/office/officeart/2005/8/layout/matrix2"/>
    <dgm:cxn modelId="{758034EC-55B1-40ED-9C6C-721FA9670D21}" type="presOf" srcId="{FC5C60E9-5C07-44D4-9825-C1952F9B7208}" destId="{C850326E-0BE7-4D0D-975D-C89A4DE8AD4A}" srcOrd="0" destOrd="0" presId="urn:microsoft.com/office/officeart/2005/8/layout/matrix2"/>
    <dgm:cxn modelId="{D8539AEA-8B01-43B6-BB07-B91893B7E2D2}" type="presParOf" srcId="{26221669-79D4-4692-A0D0-9C83F5BFF5A1}" destId="{7C713E0C-EAB5-4671-ADE7-09CCA07D29D4}" srcOrd="0" destOrd="0" presId="urn:microsoft.com/office/officeart/2005/8/layout/matrix2"/>
    <dgm:cxn modelId="{D78DE614-6072-493C-AEC1-18C9F140728B}" type="presParOf" srcId="{26221669-79D4-4692-A0D0-9C83F5BFF5A1}" destId="{E8BEC6AB-1518-4A89-92C0-973BFAB93DAD}" srcOrd="1" destOrd="0" presId="urn:microsoft.com/office/officeart/2005/8/layout/matrix2"/>
    <dgm:cxn modelId="{6604BCF7-C6A6-4AF6-AAC0-87601AE9EF27}" type="presParOf" srcId="{26221669-79D4-4692-A0D0-9C83F5BFF5A1}" destId="{FBE37345-BCC9-4EB9-9114-7C7D7942DA43}" srcOrd="2" destOrd="0" presId="urn:microsoft.com/office/officeart/2005/8/layout/matrix2"/>
    <dgm:cxn modelId="{CEFF532F-1C6B-4BBF-A52F-7CC200EA7AC0}" type="presParOf" srcId="{26221669-79D4-4692-A0D0-9C83F5BFF5A1}" destId="{924CECE2-7562-4D08-A1D3-A9AF768901F1}" srcOrd="3" destOrd="0" presId="urn:microsoft.com/office/officeart/2005/8/layout/matrix2"/>
    <dgm:cxn modelId="{F985A1CC-0F70-4FF5-86F3-A836BF2117C9}" type="presParOf" srcId="{26221669-79D4-4692-A0D0-9C83F5BFF5A1}" destId="{C850326E-0BE7-4D0D-975D-C89A4DE8AD4A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1E935D-A003-4A5E-9520-F5B466B3ADE3}" type="doc">
      <dgm:prSet loTypeId="urn:microsoft.com/office/officeart/2005/8/layout/matrix2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26FF072D-3398-4F85-AA0F-54FB611CF6A6}">
      <dgm:prSet phldrT="[Text]"/>
      <dgm:spPr/>
      <dgm:t>
        <a:bodyPr/>
        <a:lstStyle/>
        <a:p>
          <a:pPr rtl="1"/>
          <a:r>
            <a:rPr lang="he-IL" dirty="0"/>
            <a:t>מה</a:t>
          </a:r>
        </a:p>
      </dgm:t>
    </dgm:pt>
    <dgm:pt modelId="{CF0CE56A-3319-4B8C-8CDF-52BE59D41E77}" type="parTrans" cxnId="{10867144-4289-4723-9CA4-7C54B482FC32}">
      <dgm:prSet/>
      <dgm:spPr/>
      <dgm:t>
        <a:bodyPr/>
        <a:lstStyle/>
        <a:p>
          <a:pPr rtl="1"/>
          <a:endParaRPr lang="he-IL"/>
        </a:p>
      </dgm:t>
    </dgm:pt>
    <dgm:pt modelId="{E6E1400A-FDF8-4233-AEEB-5B3FE3DFC37A}" type="sibTrans" cxnId="{10867144-4289-4723-9CA4-7C54B482FC32}">
      <dgm:prSet/>
      <dgm:spPr/>
      <dgm:t>
        <a:bodyPr/>
        <a:lstStyle/>
        <a:p>
          <a:pPr rtl="1"/>
          <a:endParaRPr lang="he-IL"/>
        </a:p>
      </dgm:t>
    </dgm:pt>
    <dgm:pt modelId="{A3A87F4A-8266-488D-9803-8E611731381E}">
      <dgm:prSet phldrT="[Text]" custT="1"/>
      <dgm:spPr/>
      <dgm:t>
        <a:bodyPr/>
        <a:lstStyle/>
        <a:p>
          <a:pPr rtl="1"/>
          <a:r>
            <a:rPr lang="he-IL" sz="5400" dirty="0"/>
            <a:t>מי</a:t>
          </a:r>
        </a:p>
        <a:p>
          <a:pPr rtl="1"/>
          <a:r>
            <a:rPr lang="he-IL" sz="2400" dirty="0"/>
            <a:t>חניכים, מדריכים, גורמים ברשות, מנהלי בתי ספר, מורים</a:t>
          </a:r>
        </a:p>
      </dgm:t>
    </dgm:pt>
    <dgm:pt modelId="{FAA97AEC-3BB6-4B49-9679-8B2B0BFE7700}" type="parTrans" cxnId="{4B7C8A3B-8E64-40BD-B984-82C0FCF634F6}">
      <dgm:prSet/>
      <dgm:spPr/>
      <dgm:t>
        <a:bodyPr/>
        <a:lstStyle/>
        <a:p>
          <a:pPr rtl="1"/>
          <a:endParaRPr lang="he-IL"/>
        </a:p>
      </dgm:t>
    </dgm:pt>
    <dgm:pt modelId="{6FEF7061-9541-4FEF-AB35-90460D3DA79E}" type="sibTrans" cxnId="{4B7C8A3B-8E64-40BD-B984-82C0FCF634F6}">
      <dgm:prSet/>
      <dgm:spPr/>
      <dgm:t>
        <a:bodyPr/>
        <a:lstStyle/>
        <a:p>
          <a:pPr rtl="1"/>
          <a:endParaRPr lang="he-IL"/>
        </a:p>
      </dgm:t>
    </dgm:pt>
    <dgm:pt modelId="{2F8877A8-07E8-4859-AE2C-F97191886A16}">
      <dgm:prSet phldrT="[Text]"/>
      <dgm:spPr/>
      <dgm:t>
        <a:bodyPr/>
        <a:lstStyle/>
        <a:p>
          <a:pPr rtl="1"/>
          <a:r>
            <a:rPr lang="he-IL" dirty="0"/>
            <a:t>מתי</a:t>
          </a:r>
        </a:p>
      </dgm:t>
    </dgm:pt>
    <dgm:pt modelId="{7CB148CB-1A05-4B25-A26A-4DE85040DE75}" type="parTrans" cxnId="{AF5C8599-7214-47FB-A7D4-5D6A16CC3EA1}">
      <dgm:prSet/>
      <dgm:spPr/>
      <dgm:t>
        <a:bodyPr/>
        <a:lstStyle/>
        <a:p>
          <a:pPr rtl="1"/>
          <a:endParaRPr lang="he-IL"/>
        </a:p>
      </dgm:t>
    </dgm:pt>
    <dgm:pt modelId="{66693FA5-F459-4E43-8251-2090E2B8CEF7}" type="sibTrans" cxnId="{AF5C8599-7214-47FB-A7D4-5D6A16CC3EA1}">
      <dgm:prSet/>
      <dgm:spPr/>
      <dgm:t>
        <a:bodyPr/>
        <a:lstStyle/>
        <a:p>
          <a:pPr rtl="1"/>
          <a:endParaRPr lang="he-IL"/>
        </a:p>
      </dgm:t>
    </dgm:pt>
    <dgm:pt modelId="{FC5C60E9-5C07-44D4-9825-C1952F9B7208}">
      <dgm:prSet phldrT="[Text]"/>
      <dgm:spPr/>
      <dgm:t>
        <a:bodyPr/>
        <a:lstStyle/>
        <a:p>
          <a:pPr rtl="1"/>
          <a:r>
            <a:rPr lang="he-IL" dirty="0"/>
            <a:t>איך</a:t>
          </a:r>
        </a:p>
      </dgm:t>
    </dgm:pt>
    <dgm:pt modelId="{7828099D-0FAA-4969-B0EB-D3D3D0A6B0D7}" type="parTrans" cxnId="{2B9AC649-2F07-4590-8DB0-A3E41217282B}">
      <dgm:prSet/>
      <dgm:spPr/>
      <dgm:t>
        <a:bodyPr/>
        <a:lstStyle/>
        <a:p>
          <a:pPr rtl="1"/>
          <a:endParaRPr lang="he-IL"/>
        </a:p>
      </dgm:t>
    </dgm:pt>
    <dgm:pt modelId="{93097710-0E0F-46D1-9F81-5CC228BA1411}" type="sibTrans" cxnId="{2B9AC649-2F07-4590-8DB0-A3E41217282B}">
      <dgm:prSet/>
      <dgm:spPr/>
      <dgm:t>
        <a:bodyPr/>
        <a:lstStyle/>
        <a:p>
          <a:pPr rtl="1"/>
          <a:endParaRPr lang="he-IL"/>
        </a:p>
      </dgm:t>
    </dgm:pt>
    <dgm:pt modelId="{26221669-79D4-4692-A0D0-9C83F5BFF5A1}" type="pres">
      <dgm:prSet presAssocID="{CC1E935D-A003-4A5E-9520-F5B466B3ADE3}" presName="matrix" presStyleCnt="0">
        <dgm:presLayoutVars>
          <dgm:chMax val="1"/>
          <dgm:dir/>
          <dgm:resizeHandles val="exact"/>
        </dgm:presLayoutVars>
      </dgm:prSet>
      <dgm:spPr/>
    </dgm:pt>
    <dgm:pt modelId="{7C713E0C-EAB5-4671-ADE7-09CCA07D29D4}" type="pres">
      <dgm:prSet presAssocID="{CC1E935D-A003-4A5E-9520-F5B466B3ADE3}" presName="axisShape" presStyleLbl="bgShp" presStyleIdx="0" presStyleCnt="1" custLinFactNeighborX="-10437" custLinFactNeighborY="-389"/>
      <dgm:spPr/>
    </dgm:pt>
    <dgm:pt modelId="{E8BEC6AB-1518-4A89-92C0-973BFAB93DAD}" type="pres">
      <dgm:prSet presAssocID="{CC1E935D-A003-4A5E-9520-F5B466B3ADE3}" presName="rect1" presStyleLbl="node1" presStyleIdx="0" presStyleCnt="4" custLinFactNeighborX="-37913" custLinFactNeighborY="496">
        <dgm:presLayoutVars>
          <dgm:chMax val="0"/>
          <dgm:chPref val="0"/>
          <dgm:bulletEnabled val="1"/>
        </dgm:presLayoutVars>
      </dgm:prSet>
      <dgm:spPr/>
    </dgm:pt>
    <dgm:pt modelId="{FBE37345-BCC9-4EB9-9114-7C7D7942DA43}" type="pres">
      <dgm:prSet presAssocID="{CC1E935D-A003-4A5E-9520-F5B466B3ADE3}" presName="rect2" presStyleLbl="node1" presStyleIdx="1" presStyleCnt="4" custScaleX="254589" custScaleY="211146">
        <dgm:presLayoutVars>
          <dgm:chMax val="0"/>
          <dgm:chPref val="0"/>
          <dgm:bulletEnabled val="1"/>
        </dgm:presLayoutVars>
      </dgm:prSet>
      <dgm:spPr/>
    </dgm:pt>
    <dgm:pt modelId="{924CECE2-7562-4D08-A1D3-A9AF768901F1}" type="pres">
      <dgm:prSet presAssocID="{CC1E935D-A003-4A5E-9520-F5B466B3ADE3}" presName="rect3" presStyleLbl="node1" presStyleIdx="2" presStyleCnt="4" custLinFactNeighborX="-29053" custLinFactNeighborY="-1834">
        <dgm:presLayoutVars>
          <dgm:chMax val="0"/>
          <dgm:chPref val="0"/>
          <dgm:bulletEnabled val="1"/>
        </dgm:presLayoutVars>
      </dgm:prSet>
      <dgm:spPr/>
    </dgm:pt>
    <dgm:pt modelId="{C850326E-0BE7-4D0D-975D-C89A4DE8AD4A}" type="pres">
      <dgm:prSet presAssocID="{CC1E935D-A003-4A5E-9520-F5B466B3ADE3}" presName="rect4" presStyleLbl="node1" presStyleIdx="3" presStyleCnt="4" custLinFactNeighborX="-18094" custLinFactNeighborY="-1834">
        <dgm:presLayoutVars>
          <dgm:chMax val="0"/>
          <dgm:chPref val="0"/>
          <dgm:bulletEnabled val="1"/>
        </dgm:presLayoutVars>
      </dgm:prSet>
      <dgm:spPr/>
    </dgm:pt>
  </dgm:ptLst>
  <dgm:cxnLst>
    <dgm:cxn modelId="{7CCA3829-401A-44A4-84D5-59D8FC21AB5E}" type="presOf" srcId="{CC1E935D-A003-4A5E-9520-F5B466B3ADE3}" destId="{26221669-79D4-4692-A0D0-9C83F5BFF5A1}" srcOrd="0" destOrd="0" presId="urn:microsoft.com/office/officeart/2005/8/layout/matrix2"/>
    <dgm:cxn modelId="{4B7C8A3B-8E64-40BD-B984-82C0FCF634F6}" srcId="{CC1E935D-A003-4A5E-9520-F5B466B3ADE3}" destId="{A3A87F4A-8266-488D-9803-8E611731381E}" srcOrd="1" destOrd="0" parTransId="{FAA97AEC-3BB6-4B49-9679-8B2B0BFE7700}" sibTransId="{6FEF7061-9541-4FEF-AB35-90460D3DA79E}"/>
    <dgm:cxn modelId="{10867144-4289-4723-9CA4-7C54B482FC32}" srcId="{CC1E935D-A003-4A5E-9520-F5B466B3ADE3}" destId="{26FF072D-3398-4F85-AA0F-54FB611CF6A6}" srcOrd="0" destOrd="0" parTransId="{CF0CE56A-3319-4B8C-8CDF-52BE59D41E77}" sibTransId="{E6E1400A-FDF8-4233-AEEB-5B3FE3DFC37A}"/>
    <dgm:cxn modelId="{2B9AC649-2F07-4590-8DB0-A3E41217282B}" srcId="{CC1E935D-A003-4A5E-9520-F5B466B3ADE3}" destId="{FC5C60E9-5C07-44D4-9825-C1952F9B7208}" srcOrd="3" destOrd="0" parTransId="{7828099D-0FAA-4969-B0EB-D3D3D0A6B0D7}" sibTransId="{93097710-0E0F-46D1-9F81-5CC228BA1411}"/>
    <dgm:cxn modelId="{AF5C8599-7214-47FB-A7D4-5D6A16CC3EA1}" srcId="{CC1E935D-A003-4A5E-9520-F5B466B3ADE3}" destId="{2F8877A8-07E8-4859-AE2C-F97191886A16}" srcOrd="2" destOrd="0" parTransId="{7CB148CB-1A05-4B25-A26A-4DE85040DE75}" sibTransId="{66693FA5-F459-4E43-8251-2090E2B8CEF7}"/>
    <dgm:cxn modelId="{BE80FE9B-239E-4B40-AA2F-908F8F032389}" type="presOf" srcId="{A3A87F4A-8266-488D-9803-8E611731381E}" destId="{FBE37345-BCC9-4EB9-9114-7C7D7942DA43}" srcOrd="0" destOrd="0" presId="urn:microsoft.com/office/officeart/2005/8/layout/matrix2"/>
    <dgm:cxn modelId="{60E311C2-3B6C-4E33-A271-BA424AC9FBDB}" type="presOf" srcId="{2F8877A8-07E8-4859-AE2C-F97191886A16}" destId="{924CECE2-7562-4D08-A1D3-A9AF768901F1}" srcOrd="0" destOrd="0" presId="urn:microsoft.com/office/officeart/2005/8/layout/matrix2"/>
    <dgm:cxn modelId="{307784E9-7209-4835-B41A-59B1817DB839}" type="presOf" srcId="{26FF072D-3398-4F85-AA0F-54FB611CF6A6}" destId="{E8BEC6AB-1518-4A89-92C0-973BFAB93DAD}" srcOrd="0" destOrd="0" presId="urn:microsoft.com/office/officeart/2005/8/layout/matrix2"/>
    <dgm:cxn modelId="{758034EC-55B1-40ED-9C6C-721FA9670D21}" type="presOf" srcId="{FC5C60E9-5C07-44D4-9825-C1952F9B7208}" destId="{C850326E-0BE7-4D0D-975D-C89A4DE8AD4A}" srcOrd="0" destOrd="0" presId="urn:microsoft.com/office/officeart/2005/8/layout/matrix2"/>
    <dgm:cxn modelId="{D8539AEA-8B01-43B6-BB07-B91893B7E2D2}" type="presParOf" srcId="{26221669-79D4-4692-A0D0-9C83F5BFF5A1}" destId="{7C713E0C-EAB5-4671-ADE7-09CCA07D29D4}" srcOrd="0" destOrd="0" presId="urn:microsoft.com/office/officeart/2005/8/layout/matrix2"/>
    <dgm:cxn modelId="{D78DE614-6072-493C-AEC1-18C9F140728B}" type="presParOf" srcId="{26221669-79D4-4692-A0D0-9C83F5BFF5A1}" destId="{E8BEC6AB-1518-4A89-92C0-973BFAB93DAD}" srcOrd="1" destOrd="0" presId="urn:microsoft.com/office/officeart/2005/8/layout/matrix2"/>
    <dgm:cxn modelId="{6604BCF7-C6A6-4AF6-AAC0-87601AE9EF27}" type="presParOf" srcId="{26221669-79D4-4692-A0D0-9C83F5BFF5A1}" destId="{FBE37345-BCC9-4EB9-9114-7C7D7942DA43}" srcOrd="2" destOrd="0" presId="urn:microsoft.com/office/officeart/2005/8/layout/matrix2"/>
    <dgm:cxn modelId="{CEFF532F-1C6B-4BBF-A52F-7CC200EA7AC0}" type="presParOf" srcId="{26221669-79D4-4692-A0D0-9C83F5BFF5A1}" destId="{924CECE2-7562-4D08-A1D3-A9AF768901F1}" srcOrd="3" destOrd="0" presId="urn:microsoft.com/office/officeart/2005/8/layout/matrix2"/>
    <dgm:cxn modelId="{F985A1CC-0F70-4FF5-86F3-A836BF2117C9}" type="presParOf" srcId="{26221669-79D4-4692-A0D0-9C83F5BFF5A1}" destId="{C850326E-0BE7-4D0D-975D-C89A4DE8AD4A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1E935D-A003-4A5E-9520-F5B466B3ADE3}" type="doc">
      <dgm:prSet loTypeId="urn:microsoft.com/office/officeart/2005/8/layout/matrix2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26FF072D-3398-4F85-AA0F-54FB611CF6A6}">
      <dgm:prSet phldrT="[Text]"/>
      <dgm:spPr/>
      <dgm:t>
        <a:bodyPr/>
        <a:lstStyle/>
        <a:p>
          <a:pPr rtl="1"/>
          <a:r>
            <a:rPr lang="he-IL" dirty="0"/>
            <a:t>מה</a:t>
          </a:r>
        </a:p>
      </dgm:t>
    </dgm:pt>
    <dgm:pt modelId="{CF0CE56A-3319-4B8C-8CDF-52BE59D41E77}" type="parTrans" cxnId="{10867144-4289-4723-9CA4-7C54B482FC32}">
      <dgm:prSet/>
      <dgm:spPr/>
      <dgm:t>
        <a:bodyPr/>
        <a:lstStyle/>
        <a:p>
          <a:pPr rtl="1"/>
          <a:endParaRPr lang="he-IL"/>
        </a:p>
      </dgm:t>
    </dgm:pt>
    <dgm:pt modelId="{E6E1400A-FDF8-4233-AEEB-5B3FE3DFC37A}" type="sibTrans" cxnId="{10867144-4289-4723-9CA4-7C54B482FC32}">
      <dgm:prSet/>
      <dgm:spPr/>
      <dgm:t>
        <a:bodyPr/>
        <a:lstStyle/>
        <a:p>
          <a:pPr rtl="1"/>
          <a:endParaRPr lang="he-IL"/>
        </a:p>
      </dgm:t>
    </dgm:pt>
    <dgm:pt modelId="{A3A87F4A-8266-488D-9803-8E611731381E}">
      <dgm:prSet phldrT="[Text]"/>
      <dgm:spPr/>
      <dgm:t>
        <a:bodyPr/>
        <a:lstStyle/>
        <a:p>
          <a:pPr rtl="1"/>
          <a:r>
            <a:rPr lang="he-IL" dirty="0"/>
            <a:t>מי</a:t>
          </a:r>
        </a:p>
      </dgm:t>
    </dgm:pt>
    <dgm:pt modelId="{FAA97AEC-3BB6-4B49-9679-8B2B0BFE7700}" type="parTrans" cxnId="{4B7C8A3B-8E64-40BD-B984-82C0FCF634F6}">
      <dgm:prSet/>
      <dgm:spPr/>
      <dgm:t>
        <a:bodyPr/>
        <a:lstStyle/>
        <a:p>
          <a:pPr rtl="1"/>
          <a:endParaRPr lang="he-IL"/>
        </a:p>
      </dgm:t>
    </dgm:pt>
    <dgm:pt modelId="{6FEF7061-9541-4FEF-AB35-90460D3DA79E}" type="sibTrans" cxnId="{4B7C8A3B-8E64-40BD-B984-82C0FCF634F6}">
      <dgm:prSet/>
      <dgm:spPr/>
      <dgm:t>
        <a:bodyPr/>
        <a:lstStyle/>
        <a:p>
          <a:pPr rtl="1"/>
          <a:endParaRPr lang="he-IL"/>
        </a:p>
      </dgm:t>
    </dgm:pt>
    <dgm:pt modelId="{2F8877A8-07E8-4859-AE2C-F97191886A16}">
      <dgm:prSet phldrT="[Text]"/>
      <dgm:spPr/>
      <dgm:t>
        <a:bodyPr/>
        <a:lstStyle/>
        <a:p>
          <a:pPr rtl="1"/>
          <a:r>
            <a:rPr lang="he-IL" dirty="0"/>
            <a:t>מתי</a:t>
          </a:r>
        </a:p>
      </dgm:t>
    </dgm:pt>
    <dgm:pt modelId="{7CB148CB-1A05-4B25-A26A-4DE85040DE75}" type="parTrans" cxnId="{AF5C8599-7214-47FB-A7D4-5D6A16CC3EA1}">
      <dgm:prSet/>
      <dgm:spPr/>
      <dgm:t>
        <a:bodyPr/>
        <a:lstStyle/>
        <a:p>
          <a:pPr rtl="1"/>
          <a:endParaRPr lang="he-IL"/>
        </a:p>
      </dgm:t>
    </dgm:pt>
    <dgm:pt modelId="{66693FA5-F459-4E43-8251-2090E2B8CEF7}" type="sibTrans" cxnId="{AF5C8599-7214-47FB-A7D4-5D6A16CC3EA1}">
      <dgm:prSet/>
      <dgm:spPr/>
      <dgm:t>
        <a:bodyPr/>
        <a:lstStyle/>
        <a:p>
          <a:pPr rtl="1"/>
          <a:endParaRPr lang="he-IL"/>
        </a:p>
      </dgm:t>
    </dgm:pt>
    <dgm:pt modelId="{FC5C60E9-5C07-44D4-9825-C1952F9B7208}">
      <dgm:prSet phldrT="[Text]" custT="1"/>
      <dgm:spPr/>
      <dgm:t>
        <a:bodyPr/>
        <a:lstStyle/>
        <a:p>
          <a:pPr rtl="1"/>
          <a:r>
            <a:rPr lang="he-IL" sz="5500" dirty="0"/>
            <a:t>איך</a:t>
          </a:r>
        </a:p>
        <a:p>
          <a:pPr rtl="1"/>
          <a:r>
            <a:rPr lang="he-IL" sz="2400" dirty="0"/>
            <a:t>ראיונות, קבוצות מיקוד, שאלונים, מעקב בוגרים, מדדים קשיחים (ותצפיות)</a:t>
          </a:r>
        </a:p>
        <a:p>
          <a:pPr rtl="1"/>
          <a:endParaRPr lang="he-IL" sz="3600" dirty="0"/>
        </a:p>
      </dgm:t>
    </dgm:pt>
    <dgm:pt modelId="{7828099D-0FAA-4969-B0EB-D3D3D0A6B0D7}" type="parTrans" cxnId="{2B9AC649-2F07-4590-8DB0-A3E41217282B}">
      <dgm:prSet/>
      <dgm:spPr/>
      <dgm:t>
        <a:bodyPr/>
        <a:lstStyle/>
        <a:p>
          <a:pPr rtl="1"/>
          <a:endParaRPr lang="he-IL"/>
        </a:p>
      </dgm:t>
    </dgm:pt>
    <dgm:pt modelId="{93097710-0E0F-46D1-9F81-5CC228BA1411}" type="sibTrans" cxnId="{2B9AC649-2F07-4590-8DB0-A3E41217282B}">
      <dgm:prSet/>
      <dgm:spPr/>
      <dgm:t>
        <a:bodyPr/>
        <a:lstStyle/>
        <a:p>
          <a:pPr rtl="1"/>
          <a:endParaRPr lang="he-IL"/>
        </a:p>
      </dgm:t>
    </dgm:pt>
    <dgm:pt modelId="{26221669-79D4-4692-A0D0-9C83F5BFF5A1}" type="pres">
      <dgm:prSet presAssocID="{CC1E935D-A003-4A5E-9520-F5B466B3ADE3}" presName="matrix" presStyleCnt="0">
        <dgm:presLayoutVars>
          <dgm:chMax val="1"/>
          <dgm:dir/>
          <dgm:resizeHandles val="exact"/>
        </dgm:presLayoutVars>
      </dgm:prSet>
      <dgm:spPr/>
    </dgm:pt>
    <dgm:pt modelId="{7C713E0C-EAB5-4671-ADE7-09CCA07D29D4}" type="pres">
      <dgm:prSet presAssocID="{CC1E935D-A003-4A5E-9520-F5B466B3ADE3}" presName="axisShape" presStyleLbl="bgShp" presStyleIdx="0" presStyleCnt="1"/>
      <dgm:spPr/>
    </dgm:pt>
    <dgm:pt modelId="{E8BEC6AB-1518-4A89-92C0-973BFAB93DAD}" type="pres">
      <dgm:prSet presAssocID="{CC1E935D-A003-4A5E-9520-F5B466B3ADE3}" presName="rect1" presStyleLbl="node1" presStyleIdx="0" presStyleCnt="4" custLinFactNeighborX="-9099" custLinFactNeighborY="-238">
        <dgm:presLayoutVars>
          <dgm:chMax val="0"/>
          <dgm:chPref val="0"/>
          <dgm:bulletEnabled val="1"/>
        </dgm:presLayoutVars>
      </dgm:prSet>
      <dgm:spPr/>
    </dgm:pt>
    <dgm:pt modelId="{FBE37345-BCC9-4EB9-9114-7C7D7942DA43}" type="pres">
      <dgm:prSet presAssocID="{CC1E935D-A003-4A5E-9520-F5B466B3ADE3}" presName="rect2" presStyleLbl="node1" presStyleIdx="1" presStyleCnt="4" custLinFactNeighborX="1860" custLinFactNeighborY="-13527">
        <dgm:presLayoutVars>
          <dgm:chMax val="0"/>
          <dgm:chPref val="0"/>
          <dgm:bulletEnabled val="1"/>
        </dgm:presLayoutVars>
      </dgm:prSet>
      <dgm:spPr/>
    </dgm:pt>
    <dgm:pt modelId="{924CECE2-7562-4D08-A1D3-A9AF768901F1}" type="pres">
      <dgm:prSet presAssocID="{CC1E935D-A003-4A5E-9520-F5B466B3ADE3}" presName="rect3" presStyleLbl="node1" presStyleIdx="2" presStyleCnt="4" custLinFactNeighborX="-17958" custLinFactNeighborY="-2568">
        <dgm:presLayoutVars>
          <dgm:chMax val="0"/>
          <dgm:chPref val="0"/>
          <dgm:bulletEnabled val="1"/>
        </dgm:presLayoutVars>
      </dgm:prSet>
      <dgm:spPr/>
    </dgm:pt>
    <dgm:pt modelId="{C850326E-0BE7-4D0D-975D-C89A4DE8AD4A}" type="pres">
      <dgm:prSet presAssocID="{CC1E935D-A003-4A5E-9520-F5B466B3ADE3}" presName="rect4" presStyleLbl="node1" presStyleIdx="3" presStyleCnt="4" custScaleX="263533" custScaleY="210384" custLinFactNeighborX="-536" custLinFactNeighborY="-531">
        <dgm:presLayoutVars>
          <dgm:chMax val="0"/>
          <dgm:chPref val="0"/>
          <dgm:bulletEnabled val="1"/>
        </dgm:presLayoutVars>
      </dgm:prSet>
      <dgm:spPr/>
    </dgm:pt>
  </dgm:ptLst>
  <dgm:cxnLst>
    <dgm:cxn modelId="{7CCA3829-401A-44A4-84D5-59D8FC21AB5E}" type="presOf" srcId="{CC1E935D-A003-4A5E-9520-F5B466B3ADE3}" destId="{26221669-79D4-4692-A0D0-9C83F5BFF5A1}" srcOrd="0" destOrd="0" presId="urn:microsoft.com/office/officeart/2005/8/layout/matrix2"/>
    <dgm:cxn modelId="{4B7C8A3B-8E64-40BD-B984-82C0FCF634F6}" srcId="{CC1E935D-A003-4A5E-9520-F5B466B3ADE3}" destId="{A3A87F4A-8266-488D-9803-8E611731381E}" srcOrd="1" destOrd="0" parTransId="{FAA97AEC-3BB6-4B49-9679-8B2B0BFE7700}" sibTransId="{6FEF7061-9541-4FEF-AB35-90460D3DA79E}"/>
    <dgm:cxn modelId="{10867144-4289-4723-9CA4-7C54B482FC32}" srcId="{CC1E935D-A003-4A5E-9520-F5B466B3ADE3}" destId="{26FF072D-3398-4F85-AA0F-54FB611CF6A6}" srcOrd="0" destOrd="0" parTransId="{CF0CE56A-3319-4B8C-8CDF-52BE59D41E77}" sibTransId="{E6E1400A-FDF8-4233-AEEB-5B3FE3DFC37A}"/>
    <dgm:cxn modelId="{2B9AC649-2F07-4590-8DB0-A3E41217282B}" srcId="{CC1E935D-A003-4A5E-9520-F5B466B3ADE3}" destId="{FC5C60E9-5C07-44D4-9825-C1952F9B7208}" srcOrd="3" destOrd="0" parTransId="{7828099D-0FAA-4969-B0EB-D3D3D0A6B0D7}" sibTransId="{93097710-0E0F-46D1-9F81-5CC228BA1411}"/>
    <dgm:cxn modelId="{AF5C8599-7214-47FB-A7D4-5D6A16CC3EA1}" srcId="{CC1E935D-A003-4A5E-9520-F5B466B3ADE3}" destId="{2F8877A8-07E8-4859-AE2C-F97191886A16}" srcOrd="2" destOrd="0" parTransId="{7CB148CB-1A05-4B25-A26A-4DE85040DE75}" sibTransId="{66693FA5-F459-4E43-8251-2090E2B8CEF7}"/>
    <dgm:cxn modelId="{BE80FE9B-239E-4B40-AA2F-908F8F032389}" type="presOf" srcId="{A3A87F4A-8266-488D-9803-8E611731381E}" destId="{FBE37345-BCC9-4EB9-9114-7C7D7942DA43}" srcOrd="0" destOrd="0" presId="urn:microsoft.com/office/officeart/2005/8/layout/matrix2"/>
    <dgm:cxn modelId="{60E311C2-3B6C-4E33-A271-BA424AC9FBDB}" type="presOf" srcId="{2F8877A8-07E8-4859-AE2C-F97191886A16}" destId="{924CECE2-7562-4D08-A1D3-A9AF768901F1}" srcOrd="0" destOrd="0" presId="urn:microsoft.com/office/officeart/2005/8/layout/matrix2"/>
    <dgm:cxn modelId="{307784E9-7209-4835-B41A-59B1817DB839}" type="presOf" srcId="{26FF072D-3398-4F85-AA0F-54FB611CF6A6}" destId="{E8BEC6AB-1518-4A89-92C0-973BFAB93DAD}" srcOrd="0" destOrd="0" presId="urn:microsoft.com/office/officeart/2005/8/layout/matrix2"/>
    <dgm:cxn modelId="{758034EC-55B1-40ED-9C6C-721FA9670D21}" type="presOf" srcId="{FC5C60E9-5C07-44D4-9825-C1952F9B7208}" destId="{C850326E-0BE7-4D0D-975D-C89A4DE8AD4A}" srcOrd="0" destOrd="0" presId="urn:microsoft.com/office/officeart/2005/8/layout/matrix2"/>
    <dgm:cxn modelId="{D8539AEA-8B01-43B6-BB07-B91893B7E2D2}" type="presParOf" srcId="{26221669-79D4-4692-A0D0-9C83F5BFF5A1}" destId="{7C713E0C-EAB5-4671-ADE7-09CCA07D29D4}" srcOrd="0" destOrd="0" presId="urn:microsoft.com/office/officeart/2005/8/layout/matrix2"/>
    <dgm:cxn modelId="{D78DE614-6072-493C-AEC1-18C9F140728B}" type="presParOf" srcId="{26221669-79D4-4692-A0D0-9C83F5BFF5A1}" destId="{E8BEC6AB-1518-4A89-92C0-973BFAB93DAD}" srcOrd="1" destOrd="0" presId="urn:microsoft.com/office/officeart/2005/8/layout/matrix2"/>
    <dgm:cxn modelId="{6604BCF7-C6A6-4AF6-AAC0-87601AE9EF27}" type="presParOf" srcId="{26221669-79D4-4692-A0D0-9C83F5BFF5A1}" destId="{FBE37345-BCC9-4EB9-9114-7C7D7942DA43}" srcOrd="2" destOrd="0" presId="urn:microsoft.com/office/officeart/2005/8/layout/matrix2"/>
    <dgm:cxn modelId="{CEFF532F-1C6B-4BBF-A52F-7CC200EA7AC0}" type="presParOf" srcId="{26221669-79D4-4692-A0D0-9C83F5BFF5A1}" destId="{924CECE2-7562-4D08-A1D3-A9AF768901F1}" srcOrd="3" destOrd="0" presId="urn:microsoft.com/office/officeart/2005/8/layout/matrix2"/>
    <dgm:cxn modelId="{F985A1CC-0F70-4FF5-86F3-A836BF2117C9}" type="presParOf" srcId="{26221669-79D4-4692-A0D0-9C83F5BFF5A1}" destId="{C850326E-0BE7-4D0D-975D-C89A4DE8AD4A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1E935D-A003-4A5E-9520-F5B466B3ADE3}" type="doc">
      <dgm:prSet loTypeId="urn:microsoft.com/office/officeart/2005/8/layout/matrix2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26FF072D-3398-4F85-AA0F-54FB611CF6A6}">
      <dgm:prSet phldrT="[Text]"/>
      <dgm:spPr/>
      <dgm:t>
        <a:bodyPr/>
        <a:lstStyle/>
        <a:p>
          <a:pPr rtl="1"/>
          <a:r>
            <a:rPr lang="he-IL" dirty="0"/>
            <a:t>מה</a:t>
          </a:r>
        </a:p>
      </dgm:t>
    </dgm:pt>
    <dgm:pt modelId="{CF0CE56A-3319-4B8C-8CDF-52BE59D41E77}" type="parTrans" cxnId="{10867144-4289-4723-9CA4-7C54B482FC32}">
      <dgm:prSet/>
      <dgm:spPr/>
      <dgm:t>
        <a:bodyPr/>
        <a:lstStyle/>
        <a:p>
          <a:pPr rtl="1"/>
          <a:endParaRPr lang="he-IL"/>
        </a:p>
      </dgm:t>
    </dgm:pt>
    <dgm:pt modelId="{E6E1400A-FDF8-4233-AEEB-5B3FE3DFC37A}" type="sibTrans" cxnId="{10867144-4289-4723-9CA4-7C54B482FC32}">
      <dgm:prSet/>
      <dgm:spPr/>
      <dgm:t>
        <a:bodyPr/>
        <a:lstStyle/>
        <a:p>
          <a:pPr rtl="1"/>
          <a:endParaRPr lang="he-IL"/>
        </a:p>
      </dgm:t>
    </dgm:pt>
    <dgm:pt modelId="{A3A87F4A-8266-488D-9803-8E611731381E}">
      <dgm:prSet phldrT="[Text]"/>
      <dgm:spPr/>
      <dgm:t>
        <a:bodyPr/>
        <a:lstStyle/>
        <a:p>
          <a:pPr rtl="1"/>
          <a:r>
            <a:rPr lang="he-IL" dirty="0"/>
            <a:t>מי</a:t>
          </a:r>
        </a:p>
      </dgm:t>
    </dgm:pt>
    <dgm:pt modelId="{FAA97AEC-3BB6-4B49-9679-8B2B0BFE7700}" type="parTrans" cxnId="{4B7C8A3B-8E64-40BD-B984-82C0FCF634F6}">
      <dgm:prSet/>
      <dgm:spPr/>
      <dgm:t>
        <a:bodyPr/>
        <a:lstStyle/>
        <a:p>
          <a:pPr rtl="1"/>
          <a:endParaRPr lang="he-IL"/>
        </a:p>
      </dgm:t>
    </dgm:pt>
    <dgm:pt modelId="{6FEF7061-9541-4FEF-AB35-90460D3DA79E}" type="sibTrans" cxnId="{4B7C8A3B-8E64-40BD-B984-82C0FCF634F6}">
      <dgm:prSet/>
      <dgm:spPr/>
      <dgm:t>
        <a:bodyPr/>
        <a:lstStyle/>
        <a:p>
          <a:pPr rtl="1"/>
          <a:endParaRPr lang="he-IL"/>
        </a:p>
      </dgm:t>
    </dgm:pt>
    <dgm:pt modelId="{2F8877A8-07E8-4859-AE2C-F97191886A16}">
      <dgm:prSet phldrT="[Text]" custT="1"/>
      <dgm:spPr/>
      <dgm:t>
        <a:bodyPr/>
        <a:lstStyle/>
        <a:p>
          <a:pPr rtl="1"/>
          <a:r>
            <a:rPr lang="he-IL" sz="5500" dirty="0"/>
            <a:t>מתי</a:t>
          </a:r>
        </a:p>
        <a:p>
          <a:pPr rtl="1"/>
          <a:r>
            <a:rPr lang="he-IL" sz="2400" dirty="0"/>
            <a:t>סוף שנה, </a:t>
          </a:r>
        </a:p>
        <a:p>
          <a:pPr rtl="1"/>
          <a:r>
            <a:rPr lang="he-IL" sz="2400" dirty="0"/>
            <a:t>עוד </a:t>
          </a:r>
          <a:r>
            <a:rPr lang="en-US" sz="2400" dirty="0"/>
            <a:t>X</a:t>
          </a:r>
          <a:r>
            <a:rPr lang="he-IL" sz="2400" dirty="0"/>
            <a:t> שנים (בוגרים)</a:t>
          </a:r>
        </a:p>
      </dgm:t>
    </dgm:pt>
    <dgm:pt modelId="{7CB148CB-1A05-4B25-A26A-4DE85040DE75}" type="parTrans" cxnId="{AF5C8599-7214-47FB-A7D4-5D6A16CC3EA1}">
      <dgm:prSet/>
      <dgm:spPr/>
      <dgm:t>
        <a:bodyPr/>
        <a:lstStyle/>
        <a:p>
          <a:pPr rtl="1"/>
          <a:endParaRPr lang="he-IL"/>
        </a:p>
      </dgm:t>
    </dgm:pt>
    <dgm:pt modelId="{66693FA5-F459-4E43-8251-2090E2B8CEF7}" type="sibTrans" cxnId="{AF5C8599-7214-47FB-A7D4-5D6A16CC3EA1}">
      <dgm:prSet/>
      <dgm:spPr/>
      <dgm:t>
        <a:bodyPr/>
        <a:lstStyle/>
        <a:p>
          <a:pPr rtl="1"/>
          <a:endParaRPr lang="he-IL"/>
        </a:p>
      </dgm:t>
    </dgm:pt>
    <dgm:pt modelId="{FC5C60E9-5C07-44D4-9825-C1952F9B7208}">
      <dgm:prSet phldrT="[Text]"/>
      <dgm:spPr/>
      <dgm:t>
        <a:bodyPr/>
        <a:lstStyle/>
        <a:p>
          <a:pPr rtl="1"/>
          <a:r>
            <a:rPr lang="he-IL" dirty="0"/>
            <a:t>איך</a:t>
          </a:r>
        </a:p>
      </dgm:t>
    </dgm:pt>
    <dgm:pt modelId="{7828099D-0FAA-4969-B0EB-D3D3D0A6B0D7}" type="parTrans" cxnId="{2B9AC649-2F07-4590-8DB0-A3E41217282B}">
      <dgm:prSet/>
      <dgm:spPr/>
      <dgm:t>
        <a:bodyPr/>
        <a:lstStyle/>
        <a:p>
          <a:pPr rtl="1"/>
          <a:endParaRPr lang="he-IL"/>
        </a:p>
      </dgm:t>
    </dgm:pt>
    <dgm:pt modelId="{93097710-0E0F-46D1-9F81-5CC228BA1411}" type="sibTrans" cxnId="{2B9AC649-2F07-4590-8DB0-A3E41217282B}">
      <dgm:prSet/>
      <dgm:spPr/>
      <dgm:t>
        <a:bodyPr/>
        <a:lstStyle/>
        <a:p>
          <a:pPr rtl="1"/>
          <a:endParaRPr lang="he-IL"/>
        </a:p>
      </dgm:t>
    </dgm:pt>
    <dgm:pt modelId="{26221669-79D4-4692-A0D0-9C83F5BFF5A1}" type="pres">
      <dgm:prSet presAssocID="{CC1E935D-A003-4A5E-9520-F5B466B3ADE3}" presName="matrix" presStyleCnt="0">
        <dgm:presLayoutVars>
          <dgm:chMax val="1"/>
          <dgm:dir/>
          <dgm:resizeHandles val="exact"/>
        </dgm:presLayoutVars>
      </dgm:prSet>
      <dgm:spPr/>
    </dgm:pt>
    <dgm:pt modelId="{7C713E0C-EAB5-4671-ADE7-09CCA07D29D4}" type="pres">
      <dgm:prSet presAssocID="{CC1E935D-A003-4A5E-9520-F5B466B3ADE3}" presName="axisShape" presStyleLbl="bgShp" presStyleIdx="0" presStyleCnt="1"/>
      <dgm:spPr/>
    </dgm:pt>
    <dgm:pt modelId="{E8BEC6AB-1518-4A89-92C0-973BFAB93DAD}" type="pres">
      <dgm:prSet presAssocID="{CC1E935D-A003-4A5E-9520-F5B466B3ADE3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BE37345-BCC9-4EB9-9114-7C7D7942DA43}" type="pres">
      <dgm:prSet presAssocID="{CC1E935D-A003-4A5E-9520-F5B466B3ADE3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24CECE2-7562-4D08-A1D3-A9AF768901F1}" type="pres">
      <dgm:prSet presAssocID="{CC1E935D-A003-4A5E-9520-F5B466B3ADE3}" presName="rect3" presStyleLbl="node1" presStyleIdx="2" presStyleCnt="4" custScaleX="263533" custScaleY="210827">
        <dgm:presLayoutVars>
          <dgm:chMax val="0"/>
          <dgm:chPref val="0"/>
          <dgm:bulletEnabled val="1"/>
        </dgm:presLayoutVars>
      </dgm:prSet>
      <dgm:spPr/>
    </dgm:pt>
    <dgm:pt modelId="{C850326E-0BE7-4D0D-975D-C89A4DE8AD4A}" type="pres">
      <dgm:prSet presAssocID="{CC1E935D-A003-4A5E-9520-F5B466B3ADE3}" presName="rect4" presStyleLbl="node1" presStyleIdx="3" presStyleCnt="4" custLinFactNeighborX="7218" custLinFactNeighborY="-2457">
        <dgm:presLayoutVars>
          <dgm:chMax val="0"/>
          <dgm:chPref val="0"/>
          <dgm:bulletEnabled val="1"/>
        </dgm:presLayoutVars>
      </dgm:prSet>
      <dgm:spPr/>
    </dgm:pt>
  </dgm:ptLst>
  <dgm:cxnLst>
    <dgm:cxn modelId="{7CCA3829-401A-44A4-84D5-59D8FC21AB5E}" type="presOf" srcId="{CC1E935D-A003-4A5E-9520-F5B466B3ADE3}" destId="{26221669-79D4-4692-A0D0-9C83F5BFF5A1}" srcOrd="0" destOrd="0" presId="urn:microsoft.com/office/officeart/2005/8/layout/matrix2"/>
    <dgm:cxn modelId="{4B7C8A3B-8E64-40BD-B984-82C0FCF634F6}" srcId="{CC1E935D-A003-4A5E-9520-F5B466B3ADE3}" destId="{A3A87F4A-8266-488D-9803-8E611731381E}" srcOrd="1" destOrd="0" parTransId="{FAA97AEC-3BB6-4B49-9679-8B2B0BFE7700}" sibTransId="{6FEF7061-9541-4FEF-AB35-90460D3DA79E}"/>
    <dgm:cxn modelId="{10867144-4289-4723-9CA4-7C54B482FC32}" srcId="{CC1E935D-A003-4A5E-9520-F5B466B3ADE3}" destId="{26FF072D-3398-4F85-AA0F-54FB611CF6A6}" srcOrd="0" destOrd="0" parTransId="{CF0CE56A-3319-4B8C-8CDF-52BE59D41E77}" sibTransId="{E6E1400A-FDF8-4233-AEEB-5B3FE3DFC37A}"/>
    <dgm:cxn modelId="{2B9AC649-2F07-4590-8DB0-A3E41217282B}" srcId="{CC1E935D-A003-4A5E-9520-F5B466B3ADE3}" destId="{FC5C60E9-5C07-44D4-9825-C1952F9B7208}" srcOrd="3" destOrd="0" parTransId="{7828099D-0FAA-4969-B0EB-D3D3D0A6B0D7}" sibTransId="{93097710-0E0F-46D1-9F81-5CC228BA1411}"/>
    <dgm:cxn modelId="{AF5C8599-7214-47FB-A7D4-5D6A16CC3EA1}" srcId="{CC1E935D-A003-4A5E-9520-F5B466B3ADE3}" destId="{2F8877A8-07E8-4859-AE2C-F97191886A16}" srcOrd="2" destOrd="0" parTransId="{7CB148CB-1A05-4B25-A26A-4DE85040DE75}" sibTransId="{66693FA5-F459-4E43-8251-2090E2B8CEF7}"/>
    <dgm:cxn modelId="{BE80FE9B-239E-4B40-AA2F-908F8F032389}" type="presOf" srcId="{A3A87F4A-8266-488D-9803-8E611731381E}" destId="{FBE37345-BCC9-4EB9-9114-7C7D7942DA43}" srcOrd="0" destOrd="0" presId="urn:microsoft.com/office/officeart/2005/8/layout/matrix2"/>
    <dgm:cxn modelId="{60E311C2-3B6C-4E33-A271-BA424AC9FBDB}" type="presOf" srcId="{2F8877A8-07E8-4859-AE2C-F97191886A16}" destId="{924CECE2-7562-4D08-A1D3-A9AF768901F1}" srcOrd="0" destOrd="0" presId="urn:microsoft.com/office/officeart/2005/8/layout/matrix2"/>
    <dgm:cxn modelId="{307784E9-7209-4835-B41A-59B1817DB839}" type="presOf" srcId="{26FF072D-3398-4F85-AA0F-54FB611CF6A6}" destId="{E8BEC6AB-1518-4A89-92C0-973BFAB93DAD}" srcOrd="0" destOrd="0" presId="urn:microsoft.com/office/officeart/2005/8/layout/matrix2"/>
    <dgm:cxn modelId="{758034EC-55B1-40ED-9C6C-721FA9670D21}" type="presOf" srcId="{FC5C60E9-5C07-44D4-9825-C1952F9B7208}" destId="{C850326E-0BE7-4D0D-975D-C89A4DE8AD4A}" srcOrd="0" destOrd="0" presId="urn:microsoft.com/office/officeart/2005/8/layout/matrix2"/>
    <dgm:cxn modelId="{D8539AEA-8B01-43B6-BB07-B91893B7E2D2}" type="presParOf" srcId="{26221669-79D4-4692-A0D0-9C83F5BFF5A1}" destId="{7C713E0C-EAB5-4671-ADE7-09CCA07D29D4}" srcOrd="0" destOrd="0" presId="urn:microsoft.com/office/officeart/2005/8/layout/matrix2"/>
    <dgm:cxn modelId="{D78DE614-6072-493C-AEC1-18C9F140728B}" type="presParOf" srcId="{26221669-79D4-4692-A0D0-9C83F5BFF5A1}" destId="{E8BEC6AB-1518-4A89-92C0-973BFAB93DAD}" srcOrd="1" destOrd="0" presId="urn:microsoft.com/office/officeart/2005/8/layout/matrix2"/>
    <dgm:cxn modelId="{6604BCF7-C6A6-4AF6-AAC0-87601AE9EF27}" type="presParOf" srcId="{26221669-79D4-4692-A0D0-9C83F5BFF5A1}" destId="{FBE37345-BCC9-4EB9-9114-7C7D7942DA43}" srcOrd="2" destOrd="0" presId="urn:microsoft.com/office/officeart/2005/8/layout/matrix2"/>
    <dgm:cxn modelId="{CEFF532F-1C6B-4BBF-A52F-7CC200EA7AC0}" type="presParOf" srcId="{26221669-79D4-4692-A0D0-9C83F5BFF5A1}" destId="{924CECE2-7562-4D08-A1D3-A9AF768901F1}" srcOrd="3" destOrd="0" presId="urn:microsoft.com/office/officeart/2005/8/layout/matrix2"/>
    <dgm:cxn modelId="{F985A1CC-0F70-4FF5-86F3-A836BF2117C9}" type="presParOf" srcId="{26221669-79D4-4692-A0D0-9C83F5BFF5A1}" destId="{C850326E-0BE7-4D0D-975D-C89A4DE8AD4A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13E0C-EAB5-4671-ADE7-09CCA07D29D4}">
      <dsp:nvSpPr>
        <dsp:cNvPr id="0" name=""/>
        <dsp:cNvSpPr/>
      </dsp:nvSpPr>
      <dsp:spPr>
        <a:xfrm>
          <a:off x="1016000" y="0"/>
          <a:ext cx="4064000" cy="40640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BEC6AB-1518-4A89-92C0-973BFAB93DAD}">
      <dsp:nvSpPr>
        <dsp:cNvPr id="0" name=""/>
        <dsp:cNvSpPr/>
      </dsp:nvSpPr>
      <dsp:spPr>
        <a:xfrm>
          <a:off x="1280160" y="264160"/>
          <a:ext cx="1625600" cy="162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5500" kern="1200" dirty="0"/>
            <a:t>מה</a:t>
          </a:r>
        </a:p>
      </dsp:txBody>
      <dsp:txXfrm>
        <a:off x="1359515" y="343515"/>
        <a:ext cx="1466890" cy="1466890"/>
      </dsp:txXfrm>
    </dsp:sp>
    <dsp:sp modelId="{FBE37345-BCC9-4EB9-9114-7C7D7942DA43}">
      <dsp:nvSpPr>
        <dsp:cNvPr id="0" name=""/>
        <dsp:cNvSpPr/>
      </dsp:nvSpPr>
      <dsp:spPr>
        <a:xfrm>
          <a:off x="3190240" y="264160"/>
          <a:ext cx="1625600" cy="1625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5500" kern="1200" dirty="0"/>
            <a:t>מי</a:t>
          </a:r>
        </a:p>
      </dsp:txBody>
      <dsp:txXfrm>
        <a:off x="3269595" y="343515"/>
        <a:ext cx="1466890" cy="1466890"/>
      </dsp:txXfrm>
    </dsp:sp>
    <dsp:sp modelId="{924CECE2-7562-4D08-A1D3-A9AF768901F1}">
      <dsp:nvSpPr>
        <dsp:cNvPr id="0" name=""/>
        <dsp:cNvSpPr/>
      </dsp:nvSpPr>
      <dsp:spPr>
        <a:xfrm>
          <a:off x="1280160" y="2174240"/>
          <a:ext cx="1625600" cy="16256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5500" kern="1200" dirty="0"/>
            <a:t>מתי</a:t>
          </a:r>
        </a:p>
      </dsp:txBody>
      <dsp:txXfrm>
        <a:off x="1359515" y="2253595"/>
        <a:ext cx="1466890" cy="1466890"/>
      </dsp:txXfrm>
    </dsp:sp>
    <dsp:sp modelId="{C850326E-0BE7-4D0D-975D-C89A4DE8AD4A}">
      <dsp:nvSpPr>
        <dsp:cNvPr id="0" name=""/>
        <dsp:cNvSpPr/>
      </dsp:nvSpPr>
      <dsp:spPr>
        <a:xfrm>
          <a:off x="3190240" y="2174240"/>
          <a:ext cx="1625600" cy="16256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5500" kern="1200" dirty="0"/>
            <a:t>איך</a:t>
          </a:r>
        </a:p>
      </dsp:txBody>
      <dsp:txXfrm>
        <a:off x="3269595" y="2253595"/>
        <a:ext cx="1466890" cy="1466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13E0C-EAB5-4671-ADE7-09CCA07D29D4}">
      <dsp:nvSpPr>
        <dsp:cNvPr id="0" name=""/>
        <dsp:cNvSpPr/>
      </dsp:nvSpPr>
      <dsp:spPr>
        <a:xfrm>
          <a:off x="1514319" y="318320"/>
          <a:ext cx="4064000" cy="40640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BEC6AB-1518-4A89-92C0-973BFAB93DAD}">
      <dsp:nvSpPr>
        <dsp:cNvPr id="0" name=""/>
        <dsp:cNvSpPr/>
      </dsp:nvSpPr>
      <dsp:spPr>
        <a:xfrm>
          <a:off x="517680" y="-318320"/>
          <a:ext cx="4147198" cy="34272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5400" kern="1200" dirty="0"/>
            <a:t>מה</a:t>
          </a:r>
          <a:br>
            <a:rPr lang="en-US" sz="5400" kern="1200" dirty="0"/>
          </a:br>
          <a:r>
            <a:rPr lang="he-IL" sz="2400" kern="1200" dirty="0"/>
            <a:t>עמדות, התנהגות, </a:t>
          </a:r>
          <a:br>
            <a:rPr lang="en-US" sz="2400" kern="1200" dirty="0"/>
          </a:br>
          <a:r>
            <a:rPr lang="he-IL" sz="2400" kern="1200" dirty="0"/>
            <a:t>בהתאם לעדויות</a:t>
          </a:r>
        </a:p>
        <a:p>
          <a:pPr marL="0" lvl="0" indent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תפוקות</a:t>
          </a:r>
        </a:p>
      </dsp:txBody>
      <dsp:txXfrm>
        <a:off x="684982" y="-151018"/>
        <a:ext cx="3812594" cy="3092599"/>
      </dsp:txXfrm>
    </dsp:sp>
    <dsp:sp modelId="{FBE37345-BCC9-4EB9-9114-7C7D7942DA43}">
      <dsp:nvSpPr>
        <dsp:cNvPr id="0" name=""/>
        <dsp:cNvSpPr/>
      </dsp:nvSpPr>
      <dsp:spPr>
        <a:xfrm>
          <a:off x="3688559" y="582480"/>
          <a:ext cx="1625600" cy="1625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5500" kern="1200" dirty="0"/>
            <a:t>מי</a:t>
          </a:r>
        </a:p>
      </dsp:txBody>
      <dsp:txXfrm>
        <a:off x="3767914" y="661835"/>
        <a:ext cx="1466890" cy="1466890"/>
      </dsp:txXfrm>
    </dsp:sp>
    <dsp:sp modelId="{924CECE2-7562-4D08-A1D3-A9AF768901F1}">
      <dsp:nvSpPr>
        <dsp:cNvPr id="0" name=""/>
        <dsp:cNvSpPr/>
      </dsp:nvSpPr>
      <dsp:spPr>
        <a:xfrm>
          <a:off x="1778479" y="2492560"/>
          <a:ext cx="1625600" cy="16256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5500" kern="1200" dirty="0"/>
            <a:t>מתי</a:t>
          </a:r>
        </a:p>
      </dsp:txBody>
      <dsp:txXfrm>
        <a:off x="1857834" y="2571915"/>
        <a:ext cx="1466890" cy="1466890"/>
      </dsp:txXfrm>
    </dsp:sp>
    <dsp:sp modelId="{C850326E-0BE7-4D0D-975D-C89A4DE8AD4A}">
      <dsp:nvSpPr>
        <dsp:cNvPr id="0" name=""/>
        <dsp:cNvSpPr/>
      </dsp:nvSpPr>
      <dsp:spPr>
        <a:xfrm>
          <a:off x="3688559" y="2492560"/>
          <a:ext cx="1625600" cy="16256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5500" kern="1200" dirty="0"/>
            <a:t>איך</a:t>
          </a:r>
        </a:p>
      </dsp:txBody>
      <dsp:txXfrm>
        <a:off x="3767914" y="2571915"/>
        <a:ext cx="1466890" cy="14668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13E0C-EAB5-4671-ADE7-09CCA07D29D4}">
      <dsp:nvSpPr>
        <dsp:cNvPr id="0" name=""/>
        <dsp:cNvSpPr/>
      </dsp:nvSpPr>
      <dsp:spPr>
        <a:xfrm>
          <a:off x="95670" y="303808"/>
          <a:ext cx="4064000" cy="40640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BEC6AB-1518-4A89-92C0-973BFAB93DAD}">
      <dsp:nvSpPr>
        <dsp:cNvPr id="0" name=""/>
        <dsp:cNvSpPr/>
      </dsp:nvSpPr>
      <dsp:spPr>
        <a:xfrm>
          <a:off x="167676" y="591840"/>
          <a:ext cx="1625600" cy="162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5500" kern="1200" dirty="0"/>
            <a:t>מה</a:t>
          </a:r>
        </a:p>
      </dsp:txBody>
      <dsp:txXfrm>
        <a:off x="247031" y="671195"/>
        <a:ext cx="1466890" cy="1466890"/>
      </dsp:txXfrm>
    </dsp:sp>
    <dsp:sp modelId="{FBE37345-BCC9-4EB9-9114-7C7D7942DA43}">
      <dsp:nvSpPr>
        <dsp:cNvPr id="0" name=""/>
        <dsp:cNvSpPr/>
      </dsp:nvSpPr>
      <dsp:spPr>
        <a:xfrm>
          <a:off x="1437570" y="-319617"/>
          <a:ext cx="4138598" cy="343238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5400" kern="1200" dirty="0"/>
            <a:t>מי</a:t>
          </a:r>
        </a:p>
        <a:p>
          <a:pPr marL="0" lvl="0" indent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חניכים, מדריכים, גורמים ברשות, מנהלי בתי ספר, מורים</a:t>
          </a:r>
        </a:p>
      </dsp:txBody>
      <dsp:txXfrm>
        <a:off x="1605125" y="-152062"/>
        <a:ext cx="3803488" cy="3097279"/>
      </dsp:txXfrm>
    </dsp:sp>
    <dsp:sp modelId="{924CECE2-7562-4D08-A1D3-A9AF768901F1}">
      <dsp:nvSpPr>
        <dsp:cNvPr id="0" name=""/>
        <dsp:cNvSpPr/>
      </dsp:nvSpPr>
      <dsp:spPr>
        <a:xfrm>
          <a:off x="311704" y="2464043"/>
          <a:ext cx="1625600" cy="16256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5500" kern="1200" dirty="0"/>
            <a:t>מתי</a:t>
          </a:r>
        </a:p>
      </dsp:txBody>
      <dsp:txXfrm>
        <a:off x="391059" y="2543398"/>
        <a:ext cx="1466890" cy="1466890"/>
      </dsp:txXfrm>
    </dsp:sp>
    <dsp:sp modelId="{C850326E-0BE7-4D0D-975D-C89A4DE8AD4A}">
      <dsp:nvSpPr>
        <dsp:cNvPr id="0" name=""/>
        <dsp:cNvSpPr/>
      </dsp:nvSpPr>
      <dsp:spPr>
        <a:xfrm>
          <a:off x="2399934" y="2464043"/>
          <a:ext cx="1625600" cy="16256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5500" kern="1200" dirty="0"/>
            <a:t>איך</a:t>
          </a:r>
        </a:p>
      </dsp:txBody>
      <dsp:txXfrm>
        <a:off x="2479289" y="2543398"/>
        <a:ext cx="1466890" cy="14668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13E0C-EAB5-4671-ADE7-09CCA07D29D4}">
      <dsp:nvSpPr>
        <dsp:cNvPr id="0" name=""/>
        <dsp:cNvSpPr/>
      </dsp:nvSpPr>
      <dsp:spPr>
        <a:xfrm>
          <a:off x="483481" y="-316520"/>
          <a:ext cx="4064000" cy="40640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BEC6AB-1518-4A89-92C0-973BFAB93DAD}">
      <dsp:nvSpPr>
        <dsp:cNvPr id="0" name=""/>
        <dsp:cNvSpPr/>
      </dsp:nvSpPr>
      <dsp:spPr>
        <a:xfrm>
          <a:off x="599728" y="-52360"/>
          <a:ext cx="1625600" cy="162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5500" kern="1200" dirty="0"/>
            <a:t>מה</a:t>
          </a:r>
        </a:p>
      </dsp:txBody>
      <dsp:txXfrm>
        <a:off x="679083" y="26995"/>
        <a:ext cx="1466890" cy="1466890"/>
      </dsp:txXfrm>
    </dsp:sp>
    <dsp:sp modelId="{FBE37345-BCC9-4EB9-9114-7C7D7942DA43}">
      <dsp:nvSpPr>
        <dsp:cNvPr id="0" name=""/>
        <dsp:cNvSpPr/>
      </dsp:nvSpPr>
      <dsp:spPr>
        <a:xfrm>
          <a:off x="2687958" y="-52360"/>
          <a:ext cx="1625600" cy="1625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5500" kern="1200" dirty="0"/>
            <a:t>מי</a:t>
          </a:r>
        </a:p>
      </dsp:txBody>
      <dsp:txXfrm>
        <a:off x="2767313" y="26995"/>
        <a:ext cx="1466890" cy="1466890"/>
      </dsp:txXfrm>
    </dsp:sp>
    <dsp:sp modelId="{924CECE2-7562-4D08-A1D3-A9AF768901F1}">
      <dsp:nvSpPr>
        <dsp:cNvPr id="0" name=""/>
        <dsp:cNvSpPr/>
      </dsp:nvSpPr>
      <dsp:spPr>
        <a:xfrm>
          <a:off x="455716" y="1815974"/>
          <a:ext cx="1625600" cy="16256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5500" kern="1200" dirty="0"/>
            <a:t>מתי</a:t>
          </a:r>
        </a:p>
      </dsp:txBody>
      <dsp:txXfrm>
        <a:off x="535071" y="1895329"/>
        <a:ext cx="1466890" cy="1466890"/>
      </dsp:txXfrm>
    </dsp:sp>
    <dsp:sp modelId="{C850326E-0BE7-4D0D-975D-C89A4DE8AD4A}">
      <dsp:nvSpPr>
        <dsp:cNvPr id="0" name=""/>
        <dsp:cNvSpPr/>
      </dsp:nvSpPr>
      <dsp:spPr>
        <a:xfrm>
          <a:off x="1319812" y="951886"/>
          <a:ext cx="4283992" cy="342000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5500" kern="1200" dirty="0"/>
            <a:t>איך</a:t>
          </a:r>
        </a:p>
        <a:p>
          <a:pPr marL="0" lvl="0" indent="0" algn="ctr" defTabSz="2444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ראיונות, קבוצות מיקוד, שאלונים, מעקב בוגרים, מדדים קשיחים (ותצפיות)</a:t>
          </a:r>
        </a:p>
        <a:p>
          <a:pPr marL="0" lvl="0" indent="0" algn="ctr" defTabSz="2444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3600" kern="1200" dirty="0"/>
        </a:p>
      </dsp:txBody>
      <dsp:txXfrm>
        <a:off x="1486763" y="1118837"/>
        <a:ext cx="3950090" cy="30861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13E0C-EAB5-4671-ADE7-09CCA07D29D4}">
      <dsp:nvSpPr>
        <dsp:cNvPr id="0" name=""/>
        <dsp:cNvSpPr/>
      </dsp:nvSpPr>
      <dsp:spPr>
        <a:xfrm>
          <a:off x="1548518" y="-318320"/>
          <a:ext cx="4064000" cy="40640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BEC6AB-1518-4A89-92C0-973BFAB93DAD}">
      <dsp:nvSpPr>
        <dsp:cNvPr id="0" name=""/>
        <dsp:cNvSpPr/>
      </dsp:nvSpPr>
      <dsp:spPr>
        <a:xfrm>
          <a:off x="1812678" y="-54160"/>
          <a:ext cx="1625600" cy="162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6000" kern="1200" dirty="0"/>
            <a:t>מה</a:t>
          </a:r>
        </a:p>
      </dsp:txBody>
      <dsp:txXfrm>
        <a:off x="1892033" y="25195"/>
        <a:ext cx="1466890" cy="1466890"/>
      </dsp:txXfrm>
    </dsp:sp>
    <dsp:sp modelId="{FBE37345-BCC9-4EB9-9114-7C7D7942DA43}">
      <dsp:nvSpPr>
        <dsp:cNvPr id="0" name=""/>
        <dsp:cNvSpPr/>
      </dsp:nvSpPr>
      <dsp:spPr>
        <a:xfrm>
          <a:off x="3722758" y="-54160"/>
          <a:ext cx="1625600" cy="1625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6000" kern="1200" dirty="0"/>
            <a:t>מי</a:t>
          </a:r>
        </a:p>
      </dsp:txBody>
      <dsp:txXfrm>
        <a:off x="3802113" y="25195"/>
        <a:ext cx="1466890" cy="1466890"/>
      </dsp:txXfrm>
    </dsp:sp>
    <dsp:sp modelId="{924CECE2-7562-4D08-A1D3-A9AF768901F1}">
      <dsp:nvSpPr>
        <dsp:cNvPr id="0" name=""/>
        <dsp:cNvSpPr/>
      </dsp:nvSpPr>
      <dsp:spPr>
        <a:xfrm>
          <a:off x="483481" y="955117"/>
          <a:ext cx="4283992" cy="342720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5500" kern="1200" dirty="0"/>
            <a:t>מתי</a:t>
          </a:r>
        </a:p>
        <a:p>
          <a:pPr marL="0" lvl="0" indent="0" algn="ctr" defTabSz="2444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סוף שנה, </a:t>
          </a:r>
        </a:p>
        <a:p>
          <a:pPr marL="0" lvl="0" indent="0" algn="ctr" defTabSz="2444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עוד </a:t>
          </a:r>
          <a:r>
            <a:rPr lang="en-US" sz="2400" kern="1200" dirty="0"/>
            <a:t>X</a:t>
          </a:r>
          <a:r>
            <a:rPr lang="he-IL" sz="2400" kern="1200" dirty="0"/>
            <a:t> שנים (בוגרים)</a:t>
          </a:r>
        </a:p>
      </dsp:txBody>
      <dsp:txXfrm>
        <a:off x="650783" y="1122419"/>
        <a:ext cx="3949388" cy="3092599"/>
      </dsp:txXfrm>
    </dsp:sp>
    <dsp:sp modelId="{C850326E-0BE7-4D0D-975D-C89A4DE8AD4A}">
      <dsp:nvSpPr>
        <dsp:cNvPr id="0" name=""/>
        <dsp:cNvSpPr/>
      </dsp:nvSpPr>
      <dsp:spPr>
        <a:xfrm>
          <a:off x="3840093" y="1815978"/>
          <a:ext cx="1625600" cy="16256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6000" kern="1200" dirty="0"/>
            <a:t>איך</a:t>
          </a:r>
        </a:p>
      </dsp:txBody>
      <dsp:txXfrm>
        <a:off x="3919448" y="1895333"/>
        <a:ext cx="1466890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1371E16-CE56-44F8-BB12-19808D2162B7}" type="datetimeFigureOut">
              <a:rPr lang="he-IL" smtClean="0"/>
              <a:t>ל'/סיון/תשע"ח</a:t>
            </a:fld>
            <a:endParaRPr lang="he-IL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7F9991F-8D4E-469D-96A0-7A52CBA1B1AF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61024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1B252-2FCE-4794-B16F-8FE553AC01B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24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D87E-13F9-437C-B941-52D00CB2E6BA}" type="datetimeFigureOut">
              <a:rPr lang="he-IL" smtClean="0"/>
              <a:t>ל'/סיון/תשע"ח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8EBB-498F-4967-83DE-666675760052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26280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D87E-13F9-437C-B941-52D00CB2E6BA}" type="datetimeFigureOut">
              <a:rPr lang="he-IL" smtClean="0"/>
              <a:t>ל'/סיון/תשע"ח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8EBB-498F-4967-83DE-666675760052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87202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D87E-13F9-437C-B941-52D00CB2E6BA}" type="datetimeFigureOut">
              <a:rPr lang="he-IL" smtClean="0"/>
              <a:t>ל'/סיון/תשע"ח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8EBB-498F-4967-83DE-666675760052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75850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D87E-13F9-437C-B941-52D00CB2E6BA}" type="datetimeFigureOut">
              <a:rPr lang="he-IL" smtClean="0"/>
              <a:t>ל'/סיון/תשע"ח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8EBB-498F-4967-83DE-666675760052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3761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D87E-13F9-437C-B941-52D00CB2E6BA}" type="datetimeFigureOut">
              <a:rPr lang="he-IL" smtClean="0"/>
              <a:t>ל'/סיון/תשע"ח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8EBB-498F-4967-83DE-666675760052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5286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D87E-13F9-437C-B941-52D00CB2E6BA}" type="datetimeFigureOut">
              <a:rPr lang="he-IL" smtClean="0"/>
              <a:t>ל'/סיון/תשע"ח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8EBB-498F-4967-83DE-666675760052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5013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D87E-13F9-437C-B941-52D00CB2E6BA}" type="datetimeFigureOut">
              <a:rPr lang="he-IL" smtClean="0"/>
              <a:t>ל'/סיון/תשע"ח</a:t>
            </a:fld>
            <a:endParaRPr lang="he-I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8EBB-498F-4967-83DE-666675760052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9066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D87E-13F9-437C-B941-52D00CB2E6BA}" type="datetimeFigureOut">
              <a:rPr lang="he-IL" smtClean="0"/>
              <a:t>ל'/סיון/תשע"ח</a:t>
            </a:fld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8EBB-498F-4967-83DE-666675760052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2970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D87E-13F9-437C-B941-52D00CB2E6BA}" type="datetimeFigureOut">
              <a:rPr lang="he-IL" smtClean="0"/>
              <a:t>ל'/סיון/תשע"ח</a:t>
            </a:fld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8EBB-498F-4967-83DE-666675760052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0168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D87E-13F9-437C-B941-52D00CB2E6BA}" type="datetimeFigureOut">
              <a:rPr lang="he-IL" smtClean="0"/>
              <a:t>ל'/סיון/תשע"ח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8EBB-498F-4967-83DE-666675760052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54373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D87E-13F9-437C-B941-52D00CB2E6BA}" type="datetimeFigureOut">
              <a:rPr lang="he-IL" smtClean="0"/>
              <a:t>ל'/סיון/תשע"ח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8EBB-498F-4967-83DE-666675760052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4251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D87E-13F9-437C-B941-52D00CB2E6BA}" type="datetimeFigureOut">
              <a:rPr lang="he-IL" smtClean="0"/>
              <a:t>ל'/סיון/תשע"ח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58EBB-498F-4967-83DE-666675760052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0514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השומר החדש חדש\לוגו חדש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581128"/>
            <a:ext cx="4897000" cy="228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58975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e-IL" sz="4800" b="1" cap="all" spc="-100" dirty="0">
                <a:solidFill>
                  <a:schemeClr val="accent3">
                    <a:lumMod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"זה הסיפור שלנו"</a:t>
            </a:r>
            <a:r>
              <a:rPr lang="he-IL" sz="3600" b="1" cap="all" spc="-100" dirty="0">
                <a:solidFill>
                  <a:schemeClr val="accent3">
                    <a:lumMod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br>
              <a:rPr lang="en-US" sz="3600" b="1" cap="all" spc="-100" dirty="0">
                <a:solidFill>
                  <a:schemeClr val="accent3">
                    <a:lumMod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he-IL" sz="3600" b="1" cap="all" spc="-100" dirty="0">
                <a:solidFill>
                  <a:schemeClr val="accent3">
                    <a:lumMod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(מודל לוגי)</a:t>
            </a:r>
            <a:br>
              <a:rPr lang="he-IL" dirty="0">
                <a:cs typeface="+mn-cs"/>
              </a:rPr>
            </a:br>
            <a:r>
              <a:rPr lang="he-IL" sz="4800" b="1" cap="all" spc="-100" dirty="0">
                <a:solidFill>
                  <a:schemeClr val="accent3">
                    <a:lumMod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ארגון הנוער השומר החדש</a:t>
            </a:r>
            <a:br>
              <a:rPr lang="he-IL" sz="4800" b="1" cap="all" spc="-100" dirty="0">
                <a:solidFill>
                  <a:schemeClr val="accent3">
                    <a:lumMod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he-IL" sz="3600" b="1" cap="all" spc="-100" dirty="0">
                <a:solidFill>
                  <a:srgbClr val="FFC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תחום הערכה ומדידה</a:t>
            </a:r>
          </a:p>
        </p:txBody>
      </p:sp>
    </p:spTree>
    <p:extLst>
      <p:ext uri="{BB962C8B-B14F-4D97-AF65-F5344CB8AC3E}">
        <p14:creationId xmlns:p14="http://schemas.microsoft.com/office/powerpoint/2010/main" val="2036469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038600" y="18288"/>
            <a:ext cx="1066800" cy="329184"/>
          </a:xfrm>
        </p:spPr>
        <p:txBody>
          <a:bodyPr/>
          <a:lstStyle/>
          <a:p>
            <a:pPr algn="ctr"/>
            <a:fld id="{AC3D9441-D3FF-474F-9165-2217BAB4D96F}" type="slidenum">
              <a:rPr lang="he-IL" smtClean="0"/>
              <a:t>10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002480D-91BE-471B-983F-64E53192B9E0}"/>
              </a:ext>
            </a:extLst>
          </p:cNvPr>
          <p:cNvSpPr txBox="1">
            <a:spLocks/>
          </p:cNvSpPr>
          <p:nvPr/>
        </p:nvSpPr>
        <p:spPr>
          <a:xfrm>
            <a:off x="-108520" y="49880"/>
            <a:ext cx="9346837" cy="70788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b="1" cap="all" dirty="0">
                <a:solidFill>
                  <a:schemeClr val="accent3">
                    <a:lumMod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הערכה ומדידה</a:t>
            </a:r>
            <a:endParaRPr lang="he-IL" sz="4400" b="1" cap="all" dirty="0">
              <a:solidFill>
                <a:schemeClr val="accent3">
                  <a:lumMod val="7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7E31398-9042-4C47-9252-FA8962E21B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17755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6497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038600" y="18288"/>
            <a:ext cx="1066800" cy="329184"/>
          </a:xfrm>
        </p:spPr>
        <p:txBody>
          <a:bodyPr/>
          <a:lstStyle/>
          <a:p>
            <a:pPr algn="ctr"/>
            <a:fld id="{AC3D9441-D3FF-474F-9165-2217BAB4D96F}" type="slidenum">
              <a:rPr lang="he-IL" smtClean="0"/>
              <a:t>11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002480D-91BE-471B-983F-64E53192B9E0}"/>
              </a:ext>
            </a:extLst>
          </p:cNvPr>
          <p:cNvSpPr txBox="1">
            <a:spLocks/>
          </p:cNvSpPr>
          <p:nvPr/>
        </p:nvSpPr>
        <p:spPr>
          <a:xfrm>
            <a:off x="-108520" y="49880"/>
            <a:ext cx="9346837" cy="70788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b="1" cap="all" dirty="0">
                <a:solidFill>
                  <a:schemeClr val="accent3">
                    <a:lumMod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הערכה ומדידה</a:t>
            </a:r>
            <a:endParaRPr lang="he-IL" sz="4400" b="1" cap="all" dirty="0">
              <a:solidFill>
                <a:schemeClr val="accent3">
                  <a:lumMod val="7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7E31398-9042-4C47-9252-FA8962E21B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651732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9119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038600" y="18288"/>
            <a:ext cx="1066800" cy="329184"/>
          </a:xfrm>
        </p:spPr>
        <p:txBody>
          <a:bodyPr/>
          <a:lstStyle/>
          <a:p>
            <a:pPr algn="ctr"/>
            <a:fld id="{AC3D9441-D3FF-474F-9165-2217BAB4D96F}" type="slidenum">
              <a:rPr lang="he-IL" smtClean="0"/>
              <a:t>12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002480D-91BE-471B-983F-64E53192B9E0}"/>
              </a:ext>
            </a:extLst>
          </p:cNvPr>
          <p:cNvSpPr txBox="1">
            <a:spLocks/>
          </p:cNvSpPr>
          <p:nvPr/>
        </p:nvSpPr>
        <p:spPr>
          <a:xfrm>
            <a:off x="-108520" y="49880"/>
            <a:ext cx="9346837" cy="70788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b="1" cap="all" dirty="0">
                <a:solidFill>
                  <a:schemeClr val="accent3">
                    <a:lumMod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הערכה ומדידה</a:t>
            </a:r>
            <a:endParaRPr lang="he-IL" sz="4400" b="1" cap="all" dirty="0">
              <a:solidFill>
                <a:schemeClr val="accent3">
                  <a:lumMod val="7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7E31398-9042-4C47-9252-FA8962E21B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499719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6952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B352A99-84BB-4448-A11E-68D0F9FA47B4}"/>
              </a:ext>
            </a:extLst>
          </p:cNvPr>
          <p:cNvSpPr txBox="1">
            <a:spLocks/>
          </p:cNvSpPr>
          <p:nvPr/>
        </p:nvSpPr>
        <p:spPr>
          <a:xfrm>
            <a:off x="-31102" y="332656"/>
            <a:ext cx="9346837" cy="193899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b="1" cap="all" dirty="0">
                <a:solidFill>
                  <a:schemeClr val="accent3">
                    <a:lumMod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השלב הבא...</a:t>
            </a:r>
          </a:p>
          <a:p>
            <a:pPr algn="ctr"/>
            <a:endParaRPr lang="he-IL" b="1" cap="all" dirty="0">
              <a:solidFill>
                <a:schemeClr val="accent3">
                  <a:lumMod val="7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/>
            <a:r>
              <a:rPr lang="he-IL" b="1" cap="all" dirty="0">
                <a:solidFill>
                  <a:schemeClr val="accent3">
                    <a:lumMod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בניית תכנית הערכה ומדידה: מיקוד</a:t>
            </a:r>
            <a:endParaRPr lang="he-IL" sz="4400" b="1" cap="all" dirty="0">
              <a:solidFill>
                <a:schemeClr val="accent3">
                  <a:lumMod val="7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E072985-C69A-4EC9-8411-B2CD9D588D99}"/>
              </a:ext>
            </a:extLst>
          </p:cNvPr>
          <p:cNvSpPr txBox="1">
            <a:spLocks/>
          </p:cNvSpPr>
          <p:nvPr/>
        </p:nvSpPr>
        <p:spPr>
          <a:xfrm>
            <a:off x="251519" y="2434679"/>
            <a:ext cx="8640961" cy="346883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r">
              <a:lnSpc>
                <a:spcPct val="150000"/>
              </a:lnSpc>
              <a:buFontTx/>
              <a:buChar char="-"/>
            </a:pPr>
            <a:r>
              <a:rPr lang="he-IL" sz="3000" b="1" cap="all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בחירת קהל יעד אחד (כהתחלה) – המי? </a:t>
            </a:r>
          </a:p>
          <a:p>
            <a:pPr algn="r">
              <a:lnSpc>
                <a:spcPct val="150000"/>
              </a:lnSpc>
            </a:pPr>
            <a:r>
              <a:rPr lang="he-IL" sz="3000" b="1" cap="all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	חניכים, מדריכים, גורמים קהילה</a:t>
            </a:r>
          </a:p>
          <a:p>
            <a:pPr marL="571500" indent="-571500" algn="r">
              <a:lnSpc>
                <a:spcPct val="150000"/>
              </a:lnSpc>
              <a:buFontTx/>
              <a:buChar char="-"/>
            </a:pPr>
            <a:r>
              <a:rPr lang="he-IL" sz="3000" b="1" cap="all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תכנון מערך הערכה (מה, מתי ואיך...)</a:t>
            </a:r>
          </a:p>
          <a:p>
            <a:pPr marL="571500" indent="-571500" algn="r">
              <a:lnSpc>
                <a:spcPct val="150000"/>
              </a:lnSpc>
              <a:buFontTx/>
              <a:buChar char="-"/>
            </a:pPr>
            <a:r>
              <a:rPr lang="he-IL" sz="3000" b="1" cap="all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פיילוט</a:t>
            </a:r>
          </a:p>
          <a:p>
            <a:pPr marL="571500" indent="-571500" algn="r">
              <a:lnSpc>
                <a:spcPct val="150000"/>
              </a:lnSpc>
              <a:buFontTx/>
              <a:buChar char="-"/>
            </a:pPr>
            <a:r>
              <a:rPr lang="he-IL" sz="3000" b="1" cap="all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הרחבה</a:t>
            </a:r>
          </a:p>
        </p:txBody>
      </p:sp>
    </p:spTree>
    <p:extLst>
      <p:ext uri="{BB962C8B-B14F-4D97-AF65-F5344CB8AC3E}">
        <p14:creationId xmlns:p14="http://schemas.microsoft.com/office/powerpoint/2010/main" val="3878619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he-IL" sz="4000" b="1" cap="all" spc="-100" dirty="0">
                <a:solidFill>
                  <a:schemeClr val="accent3">
                    <a:lumMod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תנועת הנוער - השומר: חזון והנחות יסוד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038600" y="18288"/>
            <a:ext cx="1066800" cy="329184"/>
          </a:xfrm>
        </p:spPr>
        <p:txBody>
          <a:bodyPr/>
          <a:lstStyle/>
          <a:p>
            <a:pPr algn="ctr"/>
            <a:fld id="{AC3D9441-D3FF-474F-9165-2217BAB4D96F}" type="slidenum">
              <a:rPr lang="he-IL" smtClean="0"/>
              <a:t>2</a:t>
            </a:fld>
            <a:endParaRPr lang="en-US" dirty="0"/>
          </a:p>
        </p:txBody>
      </p:sp>
      <p:sp>
        <p:nvSpPr>
          <p:cNvPr id="12" name="מלבן 9">
            <a:extLst>
              <a:ext uri="{FF2B5EF4-FFF2-40B4-BE49-F238E27FC236}">
                <a16:creationId xmlns:a16="http://schemas.microsoft.com/office/drawing/2014/main" id="{AC403C12-AF32-45A6-95FE-B46CCF0CAACD}"/>
              </a:ext>
            </a:extLst>
          </p:cNvPr>
          <p:cNvSpPr/>
          <p:nvPr/>
        </p:nvSpPr>
        <p:spPr>
          <a:xfrm>
            <a:off x="251520" y="980728"/>
            <a:ext cx="8784976" cy="5892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he-IL" sz="2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ארגון הנוער מבקש להחיות את הניצוץ הייחודי המקשר בין העם, אדמתו ומורשתו </a:t>
            </a:r>
            <a:r>
              <a:rPr lang="he-IL" sz="2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באמצעות:</a:t>
            </a:r>
          </a:p>
          <a:p>
            <a:pPr marL="342900" indent="-342900" algn="r" rtl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he-IL" sz="2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חיבור </a:t>
            </a:r>
            <a:r>
              <a:rPr lang="he-IL" sz="2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הקהילה</a:t>
            </a:r>
            <a:r>
              <a:rPr lang="he-IL" sz="2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לאדמתה – במעשה ובלימוד ("חינוך מבוסס חווה")</a:t>
            </a:r>
          </a:p>
          <a:p>
            <a:pPr marL="342900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he-IL" sz="2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עבודה עם בני נוער </a:t>
            </a:r>
            <a:r>
              <a:rPr lang="he-IL" sz="2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במסגרת לא פורמלית ופורמלית</a:t>
            </a:r>
          </a:p>
          <a:p>
            <a:pPr marL="342900" indent="-342900" algn="r" rtl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he-IL" sz="2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החדרת תפיסה חינוכית </a:t>
            </a:r>
            <a:r>
              <a:rPr lang="he-IL" sz="2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חדשה (בלתי פורמלית) – מסגרת ("מודל הפעלה" שונה) ומהות - </a:t>
            </a:r>
            <a:r>
              <a:rPr lang="he-IL" sz="2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לליבת החברה הישראלית </a:t>
            </a:r>
          </a:p>
          <a:p>
            <a:pPr algn="r" rtl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endParaRPr lang="he-IL" sz="14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he-IL" sz="2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הנחות היסוד:</a:t>
            </a:r>
          </a:p>
          <a:p>
            <a:pPr marL="342900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he-IL" sz="2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חיזוק הקשר לאדמה ואהבת הארץ </a:t>
            </a:r>
            <a:r>
              <a:rPr lang="he-IL" sz="2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יושג באמצעות שילוב בין </a:t>
            </a:r>
            <a:r>
              <a:rPr lang="he-IL" sz="2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לימוד</a:t>
            </a:r>
            <a:r>
              <a:rPr lang="he-IL" sz="2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(שיח בדגש על ערכי-הציונות ויהדות, בירור וגיבוש הזהות האישית והלאומית) </a:t>
            </a:r>
            <a:r>
              <a:rPr lang="he-IL" sz="2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ומעשה</a:t>
            </a:r>
            <a:r>
              <a:rPr lang="he-IL" sz="2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(עבודה חקלאית);</a:t>
            </a:r>
          </a:p>
          <a:p>
            <a:pPr marL="342900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he-IL" sz="2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הנוער הינו חולייה משמעותית </a:t>
            </a:r>
            <a:r>
              <a:rPr lang="he-IL" sz="2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להשפעה על הקהילה המקומית וכן ליצירת שינוי בעתיד;</a:t>
            </a:r>
          </a:p>
          <a:p>
            <a:pPr marL="342900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he-IL" sz="2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חווה חקלאית באזור מיושב </a:t>
            </a:r>
            <a:r>
              <a:rPr lang="he-IL" sz="2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הינה כלי/ מתודולוגיה יעילה לשם כך.</a:t>
            </a:r>
          </a:p>
        </p:txBody>
      </p:sp>
    </p:spTree>
    <p:extLst>
      <p:ext uri="{BB962C8B-B14F-4D97-AF65-F5344CB8AC3E}">
        <p14:creationId xmlns:p14="http://schemas.microsoft.com/office/powerpoint/2010/main" val="358371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038600" y="18288"/>
            <a:ext cx="1066800" cy="329184"/>
          </a:xfrm>
        </p:spPr>
        <p:txBody>
          <a:bodyPr/>
          <a:lstStyle/>
          <a:p>
            <a:pPr algn="ctr"/>
            <a:fld id="{AC3D9441-D3FF-474F-9165-2217BAB4D96F}" type="slidenum">
              <a:rPr lang="he-IL" smtClean="0"/>
              <a:t>3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002480D-91BE-471B-983F-64E53192B9E0}"/>
              </a:ext>
            </a:extLst>
          </p:cNvPr>
          <p:cNvSpPr txBox="1">
            <a:spLocks/>
          </p:cNvSpPr>
          <p:nvPr/>
        </p:nvSpPr>
        <p:spPr>
          <a:xfrm>
            <a:off x="457200" y="-109588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b="1" cap="all" dirty="0">
                <a:solidFill>
                  <a:schemeClr val="accent3">
                    <a:lumMod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ארגון הנוער - המודל הלוגי – קווי מתאר</a:t>
            </a:r>
          </a:p>
        </p:txBody>
      </p:sp>
      <p:sp>
        <p:nvSpPr>
          <p:cNvPr id="20" name="צורה חופשית: צורה 19">
            <a:extLst>
              <a:ext uri="{FF2B5EF4-FFF2-40B4-BE49-F238E27FC236}">
                <a16:creationId xmlns:a16="http://schemas.microsoft.com/office/drawing/2014/main" id="{F1676BAA-9C6D-4554-8414-21667F3CFB9A}"/>
              </a:ext>
            </a:extLst>
          </p:cNvPr>
          <p:cNvSpPr/>
          <p:nvPr/>
        </p:nvSpPr>
        <p:spPr>
          <a:xfrm>
            <a:off x="6477000" y="692696"/>
            <a:ext cx="2575842" cy="900000"/>
          </a:xfrm>
          <a:custGeom>
            <a:avLst/>
            <a:gdLst>
              <a:gd name="connsiteX0" fmla="*/ 0 w 2575842"/>
              <a:gd name="connsiteY0" fmla="*/ 0 h 1030337"/>
              <a:gd name="connsiteX1" fmla="*/ 2060674 w 2575842"/>
              <a:gd name="connsiteY1" fmla="*/ 0 h 1030337"/>
              <a:gd name="connsiteX2" fmla="*/ 2575842 w 2575842"/>
              <a:gd name="connsiteY2" fmla="*/ 515169 h 1030337"/>
              <a:gd name="connsiteX3" fmla="*/ 2060674 w 2575842"/>
              <a:gd name="connsiteY3" fmla="*/ 1030337 h 1030337"/>
              <a:gd name="connsiteX4" fmla="*/ 0 w 2575842"/>
              <a:gd name="connsiteY4" fmla="*/ 1030337 h 1030337"/>
              <a:gd name="connsiteX5" fmla="*/ 0 w 2575842"/>
              <a:gd name="connsiteY5" fmla="*/ 0 h 103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5842" h="1030337">
                <a:moveTo>
                  <a:pt x="2575842" y="1030336"/>
                </a:moveTo>
                <a:lnTo>
                  <a:pt x="515168" y="1030336"/>
                </a:lnTo>
                <a:lnTo>
                  <a:pt x="0" y="515168"/>
                </a:lnTo>
                <a:lnTo>
                  <a:pt x="515168" y="1"/>
                </a:lnTo>
                <a:lnTo>
                  <a:pt x="2575842" y="1"/>
                </a:lnTo>
                <a:lnTo>
                  <a:pt x="2575842" y="1030336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5590" tIns="96013" rIns="192024" bIns="96013" numCol="1" spcCol="1270" anchor="ctr" anchorCtr="0">
            <a:noAutofit/>
          </a:bodyPr>
          <a:lstStyle/>
          <a:p>
            <a:pPr marL="0" lvl="0" indent="0" algn="ctr" defTabSz="1600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e-IL" sz="3600" kern="1200" dirty="0"/>
              <a:t>תשומות</a:t>
            </a:r>
          </a:p>
        </p:txBody>
      </p:sp>
      <p:sp>
        <p:nvSpPr>
          <p:cNvPr id="21" name="צורה חופשית: צורה 20">
            <a:extLst>
              <a:ext uri="{FF2B5EF4-FFF2-40B4-BE49-F238E27FC236}">
                <a16:creationId xmlns:a16="http://schemas.microsoft.com/office/drawing/2014/main" id="{3E5D0B40-8AE9-4F76-8AD0-AD2559750B4D}"/>
              </a:ext>
            </a:extLst>
          </p:cNvPr>
          <p:cNvSpPr/>
          <p:nvPr/>
        </p:nvSpPr>
        <p:spPr>
          <a:xfrm>
            <a:off x="4318000" y="692696"/>
            <a:ext cx="2575842" cy="900000"/>
          </a:xfrm>
          <a:custGeom>
            <a:avLst/>
            <a:gdLst>
              <a:gd name="connsiteX0" fmla="*/ 0 w 2575842"/>
              <a:gd name="connsiteY0" fmla="*/ 0 h 1030337"/>
              <a:gd name="connsiteX1" fmla="*/ 2060674 w 2575842"/>
              <a:gd name="connsiteY1" fmla="*/ 0 h 1030337"/>
              <a:gd name="connsiteX2" fmla="*/ 2575842 w 2575842"/>
              <a:gd name="connsiteY2" fmla="*/ 515169 h 1030337"/>
              <a:gd name="connsiteX3" fmla="*/ 2060674 w 2575842"/>
              <a:gd name="connsiteY3" fmla="*/ 1030337 h 1030337"/>
              <a:gd name="connsiteX4" fmla="*/ 0 w 2575842"/>
              <a:gd name="connsiteY4" fmla="*/ 1030337 h 1030337"/>
              <a:gd name="connsiteX5" fmla="*/ 515169 w 2575842"/>
              <a:gd name="connsiteY5" fmla="*/ 515169 h 1030337"/>
              <a:gd name="connsiteX6" fmla="*/ 0 w 2575842"/>
              <a:gd name="connsiteY6" fmla="*/ 0 h 103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5842" h="1030337">
                <a:moveTo>
                  <a:pt x="2575842" y="1030336"/>
                </a:moveTo>
                <a:lnTo>
                  <a:pt x="515168" y="1030336"/>
                </a:lnTo>
                <a:lnTo>
                  <a:pt x="0" y="515168"/>
                </a:lnTo>
                <a:lnTo>
                  <a:pt x="515168" y="1"/>
                </a:lnTo>
                <a:lnTo>
                  <a:pt x="2575842" y="1"/>
                </a:lnTo>
                <a:lnTo>
                  <a:pt x="2060673" y="515168"/>
                </a:lnTo>
                <a:lnTo>
                  <a:pt x="2575842" y="1030336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3174" tIns="96013" rIns="659187" bIns="96013" numCol="1" spcCol="1270" anchor="ctr" anchorCtr="0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3600" kern="1200" dirty="0"/>
              <a:t>פעולות</a:t>
            </a:r>
          </a:p>
        </p:txBody>
      </p:sp>
      <p:sp>
        <p:nvSpPr>
          <p:cNvPr id="22" name="צורה חופשית: צורה 21">
            <a:extLst>
              <a:ext uri="{FF2B5EF4-FFF2-40B4-BE49-F238E27FC236}">
                <a16:creationId xmlns:a16="http://schemas.microsoft.com/office/drawing/2014/main" id="{BB18E0F1-1C67-4FFA-982D-83A576645549}"/>
              </a:ext>
            </a:extLst>
          </p:cNvPr>
          <p:cNvSpPr/>
          <p:nvPr/>
        </p:nvSpPr>
        <p:spPr>
          <a:xfrm>
            <a:off x="2159000" y="692696"/>
            <a:ext cx="2575842" cy="900000"/>
          </a:xfrm>
          <a:custGeom>
            <a:avLst/>
            <a:gdLst>
              <a:gd name="connsiteX0" fmla="*/ 0 w 2575842"/>
              <a:gd name="connsiteY0" fmla="*/ 0 h 1030337"/>
              <a:gd name="connsiteX1" fmla="*/ 2060674 w 2575842"/>
              <a:gd name="connsiteY1" fmla="*/ 0 h 1030337"/>
              <a:gd name="connsiteX2" fmla="*/ 2575842 w 2575842"/>
              <a:gd name="connsiteY2" fmla="*/ 515169 h 1030337"/>
              <a:gd name="connsiteX3" fmla="*/ 2060674 w 2575842"/>
              <a:gd name="connsiteY3" fmla="*/ 1030337 h 1030337"/>
              <a:gd name="connsiteX4" fmla="*/ 0 w 2575842"/>
              <a:gd name="connsiteY4" fmla="*/ 1030337 h 1030337"/>
              <a:gd name="connsiteX5" fmla="*/ 515169 w 2575842"/>
              <a:gd name="connsiteY5" fmla="*/ 515169 h 1030337"/>
              <a:gd name="connsiteX6" fmla="*/ 0 w 2575842"/>
              <a:gd name="connsiteY6" fmla="*/ 0 h 103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5842" h="1030337">
                <a:moveTo>
                  <a:pt x="2575842" y="1030336"/>
                </a:moveTo>
                <a:lnTo>
                  <a:pt x="515168" y="1030336"/>
                </a:lnTo>
                <a:lnTo>
                  <a:pt x="0" y="515168"/>
                </a:lnTo>
                <a:lnTo>
                  <a:pt x="515168" y="1"/>
                </a:lnTo>
                <a:lnTo>
                  <a:pt x="2575842" y="1"/>
                </a:lnTo>
                <a:lnTo>
                  <a:pt x="2060673" y="515168"/>
                </a:lnTo>
                <a:lnTo>
                  <a:pt x="2575842" y="1030336"/>
                </a:lnTo>
                <a:close/>
              </a:path>
            </a:pathLst>
          </a:custGeom>
          <a:solidFill>
            <a:srgbClr val="FFCC3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3174" tIns="96012" rIns="659187" bIns="96013" numCol="1" spcCol="1270" anchor="ctr" anchorCtr="0">
            <a:noAutofit/>
          </a:bodyPr>
          <a:lstStyle/>
          <a:p>
            <a:pPr marL="0" lvl="0" indent="0" algn="ctr" defTabSz="1600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e-IL" sz="3600" kern="1200" dirty="0"/>
              <a:t>תפוקות</a:t>
            </a:r>
          </a:p>
        </p:txBody>
      </p:sp>
      <p:sp>
        <p:nvSpPr>
          <p:cNvPr id="23" name="צורה חופשית: צורה 22">
            <a:extLst>
              <a:ext uri="{FF2B5EF4-FFF2-40B4-BE49-F238E27FC236}">
                <a16:creationId xmlns:a16="http://schemas.microsoft.com/office/drawing/2014/main" id="{680E6563-DEDB-4CCC-B40F-B9C3DE1FA0D5}"/>
              </a:ext>
            </a:extLst>
          </p:cNvPr>
          <p:cNvSpPr/>
          <p:nvPr/>
        </p:nvSpPr>
        <p:spPr>
          <a:xfrm>
            <a:off x="0" y="692696"/>
            <a:ext cx="2575842" cy="900000"/>
          </a:xfrm>
          <a:custGeom>
            <a:avLst/>
            <a:gdLst>
              <a:gd name="connsiteX0" fmla="*/ 0 w 2575842"/>
              <a:gd name="connsiteY0" fmla="*/ 0 h 1030337"/>
              <a:gd name="connsiteX1" fmla="*/ 2060674 w 2575842"/>
              <a:gd name="connsiteY1" fmla="*/ 0 h 1030337"/>
              <a:gd name="connsiteX2" fmla="*/ 2575842 w 2575842"/>
              <a:gd name="connsiteY2" fmla="*/ 515169 h 1030337"/>
              <a:gd name="connsiteX3" fmla="*/ 2060674 w 2575842"/>
              <a:gd name="connsiteY3" fmla="*/ 1030337 h 1030337"/>
              <a:gd name="connsiteX4" fmla="*/ 0 w 2575842"/>
              <a:gd name="connsiteY4" fmla="*/ 1030337 h 1030337"/>
              <a:gd name="connsiteX5" fmla="*/ 515169 w 2575842"/>
              <a:gd name="connsiteY5" fmla="*/ 515169 h 1030337"/>
              <a:gd name="connsiteX6" fmla="*/ 0 w 2575842"/>
              <a:gd name="connsiteY6" fmla="*/ 0 h 103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5842" h="1030337">
                <a:moveTo>
                  <a:pt x="2575842" y="1030336"/>
                </a:moveTo>
                <a:lnTo>
                  <a:pt x="515168" y="1030336"/>
                </a:lnTo>
                <a:lnTo>
                  <a:pt x="0" y="515168"/>
                </a:lnTo>
                <a:lnTo>
                  <a:pt x="515168" y="1"/>
                </a:lnTo>
                <a:lnTo>
                  <a:pt x="2575842" y="1"/>
                </a:lnTo>
                <a:lnTo>
                  <a:pt x="2060673" y="515168"/>
                </a:lnTo>
                <a:lnTo>
                  <a:pt x="2575842" y="1030336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3174" tIns="96013" rIns="659187" bIns="96012" numCol="1" spcCol="1270" anchor="ctr" anchorCtr="0">
            <a:noAutofit/>
          </a:bodyPr>
          <a:lstStyle/>
          <a:p>
            <a:pPr marL="0" lvl="0" indent="0" algn="ctr" defTabSz="1600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e-IL" sz="3600" kern="1200" dirty="0"/>
              <a:t>תוצאות</a:t>
            </a:r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59D7C363-AFF8-439E-9C6B-E229C3B9F1AD}"/>
              </a:ext>
            </a:extLst>
          </p:cNvPr>
          <p:cNvSpPr/>
          <p:nvPr/>
        </p:nvSpPr>
        <p:spPr>
          <a:xfrm>
            <a:off x="6955115" y="2996952"/>
            <a:ext cx="2124000" cy="540160"/>
          </a:xfrm>
          <a:prstGeom prst="rect">
            <a:avLst/>
          </a:prstGeom>
          <a:solidFill>
            <a:srgbClr val="00B0F0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96013" rIns="36000" bIns="96013" numCol="1" spcCol="1270" anchor="ctr" anchorCtr="0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he-IL" b="1" dirty="0">
                <a:solidFill>
                  <a:schemeClr val="tx1"/>
                </a:solidFill>
              </a:rPr>
              <a:t>צוות מדריכים 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6" name="מלבן 15">
            <a:extLst>
              <a:ext uri="{FF2B5EF4-FFF2-40B4-BE49-F238E27FC236}">
                <a16:creationId xmlns:a16="http://schemas.microsoft.com/office/drawing/2014/main" id="{C4AAD53B-5515-42B8-9192-84162DFCB032}"/>
              </a:ext>
            </a:extLst>
          </p:cNvPr>
          <p:cNvSpPr/>
          <p:nvPr/>
        </p:nvSpPr>
        <p:spPr>
          <a:xfrm>
            <a:off x="6971230" y="4149080"/>
            <a:ext cx="2124000" cy="742279"/>
          </a:xfrm>
          <a:prstGeom prst="rect">
            <a:avLst/>
          </a:prstGeom>
          <a:solidFill>
            <a:srgbClr val="00B0F0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96013" rIns="36000" bIns="96013" numCol="1" spcCol="1270" anchor="ctr" anchorCtr="0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he-IL" dirty="0">
                <a:solidFill>
                  <a:schemeClr val="tx1"/>
                </a:solidFill>
              </a:rPr>
              <a:t>שיתופי פעולה עם </a:t>
            </a:r>
            <a:r>
              <a:rPr lang="he-IL" b="1" dirty="0">
                <a:solidFill>
                  <a:schemeClr val="tx1"/>
                </a:solidFill>
              </a:rPr>
              <a:t>רשויות מקומיות</a:t>
            </a:r>
          </a:p>
        </p:txBody>
      </p:sp>
      <p:sp>
        <p:nvSpPr>
          <p:cNvPr id="18" name="מלבן 17">
            <a:extLst>
              <a:ext uri="{FF2B5EF4-FFF2-40B4-BE49-F238E27FC236}">
                <a16:creationId xmlns:a16="http://schemas.microsoft.com/office/drawing/2014/main" id="{F1CD0A8D-F918-48B1-97C0-5C1CD819007E}"/>
              </a:ext>
            </a:extLst>
          </p:cNvPr>
          <p:cNvSpPr/>
          <p:nvPr/>
        </p:nvSpPr>
        <p:spPr>
          <a:xfrm>
            <a:off x="6955115" y="1628800"/>
            <a:ext cx="2124000" cy="742279"/>
          </a:xfrm>
          <a:prstGeom prst="rect">
            <a:avLst/>
          </a:prstGeom>
          <a:solidFill>
            <a:srgbClr val="00B0F0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96013" rIns="36000" bIns="96013" numCol="1" spcCol="1270" anchor="ctr" anchorCtr="0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he-IL" b="1" dirty="0">
                <a:solidFill>
                  <a:schemeClr val="tx1"/>
                </a:solidFill>
              </a:rPr>
              <a:t>שטחים לחוות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b="1" dirty="0">
                <a:solidFill>
                  <a:schemeClr val="tx1"/>
                </a:solidFill>
              </a:rPr>
              <a:t>חקלאיות- קהילתיות</a:t>
            </a:r>
            <a:r>
              <a:rPr lang="he-IL" dirty="0">
                <a:solidFill>
                  <a:schemeClr val="tx1"/>
                </a:solidFill>
              </a:rPr>
              <a:t>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he-IL" dirty="0">
                <a:solidFill>
                  <a:schemeClr val="tx1"/>
                </a:solidFill>
              </a:rPr>
              <a:t>במרכזי ערים</a:t>
            </a:r>
          </a:p>
        </p:txBody>
      </p:sp>
      <p:sp>
        <p:nvSpPr>
          <p:cNvPr id="19" name="מלבן 18">
            <a:extLst>
              <a:ext uri="{FF2B5EF4-FFF2-40B4-BE49-F238E27FC236}">
                <a16:creationId xmlns:a16="http://schemas.microsoft.com/office/drawing/2014/main" id="{4A1F112A-5D5C-43CB-B1A0-DF28CE28498F}"/>
              </a:ext>
            </a:extLst>
          </p:cNvPr>
          <p:cNvSpPr/>
          <p:nvPr/>
        </p:nvSpPr>
        <p:spPr>
          <a:xfrm>
            <a:off x="6930097" y="2420888"/>
            <a:ext cx="2124000" cy="526255"/>
          </a:xfrm>
          <a:prstGeom prst="rect">
            <a:avLst/>
          </a:prstGeom>
          <a:solidFill>
            <a:srgbClr val="00B0F0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96013" rIns="36000" bIns="96013" numCol="1" spcCol="1270" anchor="ctr" anchorCtr="0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he-IL" b="1" dirty="0">
                <a:solidFill>
                  <a:schemeClr val="tx1"/>
                </a:solidFill>
              </a:rPr>
              <a:t>צוות מוביל </a:t>
            </a:r>
            <a:r>
              <a:rPr lang="he-IL" dirty="0">
                <a:solidFill>
                  <a:schemeClr val="tx1"/>
                </a:solidFill>
              </a:rPr>
              <a:t>תכנית</a:t>
            </a:r>
          </a:p>
        </p:txBody>
      </p:sp>
      <p:sp>
        <p:nvSpPr>
          <p:cNvPr id="24" name="מלבן 23">
            <a:extLst>
              <a:ext uri="{FF2B5EF4-FFF2-40B4-BE49-F238E27FC236}">
                <a16:creationId xmlns:a16="http://schemas.microsoft.com/office/drawing/2014/main" id="{F0C91E3B-6F43-4125-8470-7999C6B2467F}"/>
              </a:ext>
            </a:extLst>
          </p:cNvPr>
          <p:cNvSpPr/>
          <p:nvPr/>
        </p:nvSpPr>
        <p:spPr>
          <a:xfrm>
            <a:off x="4705743" y="2204864"/>
            <a:ext cx="2164521" cy="605780"/>
          </a:xfrm>
          <a:prstGeom prst="rect">
            <a:avLst/>
          </a:prstGeom>
          <a:solidFill>
            <a:srgbClr val="7030A0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3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he-IL" b="1" dirty="0">
                <a:solidFill>
                  <a:schemeClr val="tx1"/>
                </a:solidFill>
              </a:rPr>
              <a:t>לגייס ולמיין </a:t>
            </a:r>
          </a:p>
          <a:p>
            <a:pPr algn="ctr" rtl="1"/>
            <a:r>
              <a:rPr lang="he-IL" dirty="0">
                <a:solidFill>
                  <a:schemeClr val="tx1"/>
                </a:solidFill>
              </a:rPr>
              <a:t>מדריכים וחניכים</a:t>
            </a:r>
          </a:p>
        </p:txBody>
      </p:sp>
      <p:sp>
        <p:nvSpPr>
          <p:cNvPr id="25" name="מלבן 24">
            <a:extLst>
              <a:ext uri="{FF2B5EF4-FFF2-40B4-BE49-F238E27FC236}">
                <a16:creationId xmlns:a16="http://schemas.microsoft.com/office/drawing/2014/main" id="{6B52CB36-051D-4162-A1C3-DB8D11CA9756}"/>
              </a:ext>
            </a:extLst>
          </p:cNvPr>
          <p:cNvSpPr/>
          <p:nvPr/>
        </p:nvSpPr>
        <p:spPr>
          <a:xfrm>
            <a:off x="4694838" y="2852936"/>
            <a:ext cx="2164521" cy="596784"/>
          </a:xfrm>
          <a:prstGeom prst="rect">
            <a:avLst/>
          </a:prstGeom>
          <a:solidFill>
            <a:srgbClr val="7030A0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3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he-IL" b="1" dirty="0">
                <a:solidFill>
                  <a:schemeClr val="tx1"/>
                </a:solidFill>
              </a:rPr>
              <a:t>להכשיר מדריכים/ מחנכים</a:t>
            </a:r>
          </a:p>
        </p:txBody>
      </p:sp>
      <p:sp>
        <p:nvSpPr>
          <p:cNvPr id="26" name="מלבן 25">
            <a:extLst>
              <a:ext uri="{FF2B5EF4-FFF2-40B4-BE49-F238E27FC236}">
                <a16:creationId xmlns:a16="http://schemas.microsoft.com/office/drawing/2014/main" id="{1BA2DBB8-142E-4756-971A-79077A4CFD04}"/>
              </a:ext>
            </a:extLst>
          </p:cNvPr>
          <p:cNvSpPr/>
          <p:nvPr/>
        </p:nvSpPr>
        <p:spPr>
          <a:xfrm>
            <a:off x="4705742" y="4077072"/>
            <a:ext cx="2164521" cy="504056"/>
          </a:xfrm>
          <a:prstGeom prst="rect">
            <a:avLst/>
          </a:prstGeom>
          <a:solidFill>
            <a:srgbClr val="7030A0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3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he-IL" b="1" dirty="0">
                <a:solidFill>
                  <a:schemeClr val="tx1"/>
                </a:solidFill>
              </a:rPr>
              <a:t>אדמה - "דם עבודה"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7" name="מלבן 26">
            <a:extLst>
              <a:ext uri="{FF2B5EF4-FFF2-40B4-BE49-F238E27FC236}">
                <a16:creationId xmlns:a16="http://schemas.microsoft.com/office/drawing/2014/main" id="{50481262-C4DF-41C4-9C1D-555D5494441D}"/>
              </a:ext>
            </a:extLst>
          </p:cNvPr>
          <p:cNvSpPr/>
          <p:nvPr/>
        </p:nvSpPr>
        <p:spPr>
          <a:xfrm>
            <a:off x="4706603" y="1607280"/>
            <a:ext cx="2164521" cy="605780"/>
          </a:xfrm>
          <a:prstGeom prst="rect">
            <a:avLst/>
          </a:prstGeom>
          <a:solidFill>
            <a:srgbClr val="7030A0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3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he-IL" b="1" dirty="0">
                <a:solidFill>
                  <a:schemeClr val="tx1"/>
                </a:solidFill>
              </a:rPr>
              <a:t>להקים חוות חקלאיות, להפעיל ולתפעל </a:t>
            </a:r>
            <a:r>
              <a:rPr lang="he-IL" dirty="0">
                <a:solidFill>
                  <a:schemeClr val="tx1"/>
                </a:solidFill>
              </a:rPr>
              <a:t>אותן</a:t>
            </a:r>
          </a:p>
        </p:txBody>
      </p:sp>
      <p:sp>
        <p:nvSpPr>
          <p:cNvPr id="34" name="מלבן 33">
            <a:extLst>
              <a:ext uri="{FF2B5EF4-FFF2-40B4-BE49-F238E27FC236}">
                <a16:creationId xmlns:a16="http://schemas.microsoft.com/office/drawing/2014/main" id="{F249A7D9-4CFA-4A6D-83F2-8895BD960399}"/>
              </a:ext>
            </a:extLst>
          </p:cNvPr>
          <p:cNvSpPr/>
          <p:nvPr/>
        </p:nvSpPr>
        <p:spPr>
          <a:xfrm>
            <a:off x="2407479" y="1607280"/>
            <a:ext cx="2164521" cy="741600"/>
          </a:xfrm>
          <a:prstGeom prst="rect">
            <a:avLst/>
          </a:prstGeom>
          <a:solidFill>
            <a:srgbClr val="FFCC3B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2" rIns="36000" bIns="96013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he-IL" b="1" dirty="0">
                <a:solidFill>
                  <a:schemeClr val="tx1"/>
                </a:solidFill>
              </a:rPr>
              <a:t>כמות החוות </a:t>
            </a:r>
            <a:r>
              <a:rPr lang="he-IL" dirty="0">
                <a:solidFill>
                  <a:schemeClr val="tx1"/>
                </a:solidFill>
              </a:rPr>
              <a:t>החקלאיות </a:t>
            </a:r>
            <a:r>
              <a:rPr lang="he-IL" b="1" dirty="0">
                <a:solidFill>
                  <a:schemeClr val="tx1"/>
                </a:solidFill>
              </a:rPr>
              <a:t>ופיזורן</a:t>
            </a:r>
            <a:r>
              <a:rPr lang="he-IL" dirty="0">
                <a:solidFill>
                  <a:schemeClr val="tx1"/>
                </a:solidFill>
              </a:rPr>
              <a:t> בארץ</a:t>
            </a:r>
          </a:p>
        </p:txBody>
      </p:sp>
      <p:sp>
        <p:nvSpPr>
          <p:cNvPr id="35" name="מלבן 34">
            <a:extLst>
              <a:ext uri="{FF2B5EF4-FFF2-40B4-BE49-F238E27FC236}">
                <a16:creationId xmlns:a16="http://schemas.microsoft.com/office/drawing/2014/main" id="{205B9F62-9561-4356-A0ED-817C981D465B}"/>
              </a:ext>
            </a:extLst>
          </p:cNvPr>
          <p:cNvSpPr/>
          <p:nvPr/>
        </p:nvSpPr>
        <p:spPr>
          <a:xfrm>
            <a:off x="179512" y="2528992"/>
            <a:ext cx="2164521" cy="828000"/>
          </a:xfrm>
          <a:prstGeom prst="rect">
            <a:avLst/>
          </a:prstGeom>
          <a:solidFill>
            <a:srgbClr val="00B050">
              <a:alpha val="6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2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he-IL" b="1" dirty="0">
                <a:solidFill>
                  <a:schemeClr val="tx1"/>
                </a:solidFill>
              </a:rPr>
              <a:t>חינוך מבוסס חווה: מרכז לתהליכים חינוכיים</a:t>
            </a:r>
          </a:p>
        </p:txBody>
      </p:sp>
      <p:sp>
        <p:nvSpPr>
          <p:cNvPr id="36" name="מלבן 35">
            <a:extLst>
              <a:ext uri="{FF2B5EF4-FFF2-40B4-BE49-F238E27FC236}">
                <a16:creationId xmlns:a16="http://schemas.microsoft.com/office/drawing/2014/main" id="{AD682C0A-2242-476D-9072-216F4057A8C0}"/>
              </a:ext>
            </a:extLst>
          </p:cNvPr>
          <p:cNvSpPr/>
          <p:nvPr/>
        </p:nvSpPr>
        <p:spPr>
          <a:xfrm>
            <a:off x="179512" y="1628800"/>
            <a:ext cx="2164521" cy="828000"/>
          </a:xfrm>
          <a:prstGeom prst="rect">
            <a:avLst/>
          </a:prstGeom>
          <a:solidFill>
            <a:srgbClr val="00B050">
              <a:alpha val="6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2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שינוי תפיסתי-חינוכי אישי ברוח ערכי השומר</a:t>
            </a:r>
          </a:p>
        </p:txBody>
      </p:sp>
      <p:sp>
        <p:nvSpPr>
          <p:cNvPr id="38" name="מלבן 37">
            <a:extLst>
              <a:ext uri="{FF2B5EF4-FFF2-40B4-BE49-F238E27FC236}">
                <a16:creationId xmlns:a16="http://schemas.microsoft.com/office/drawing/2014/main" id="{6C1BE525-9049-4F04-BF35-91028B7FFAB7}"/>
              </a:ext>
            </a:extLst>
          </p:cNvPr>
          <p:cNvSpPr/>
          <p:nvPr/>
        </p:nvSpPr>
        <p:spPr>
          <a:xfrm>
            <a:off x="2407479" y="2399368"/>
            <a:ext cx="2164521" cy="741600"/>
          </a:xfrm>
          <a:prstGeom prst="rect">
            <a:avLst/>
          </a:prstGeom>
          <a:solidFill>
            <a:srgbClr val="FFCC3B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2" rIns="36000" bIns="96013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he-IL" b="1" dirty="0">
                <a:solidFill>
                  <a:schemeClr val="tx1"/>
                </a:solidFill>
              </a:rPr>
              <a:t>מספר מדריכים </a:t>
            </a:r>
            <a:r>
              <a:rPr lang="he-IL" dirty="0">
                <a:solidFill>
                  <a:schemeClr val="tx1"/>
                </a:solidFill>
              </a:rPr>
              <a:t>(ביקוש, בפועל,"צרובי" השומר)</a:t>
            </a:r>
          </a:p>
        </p:txBody>
      </p:sp>
      <p:sp>
        <p:nvSpPr>
          <p:cNvPr id="39" name="מלבן 38">
            <a:extLst>
              <a:ext uri="{FF2B5EF4-FFF2-40B4-BE49-F238E27FC236}">
                <a16:creationId xmlns:a16="http://schemas.microsoft.com/office/drawing/2014/main" id="{5617A87B-CACA-4E34-9B72-8ED8146FABBC}"/>
              </a:ext>
            </a:extLst>
          </p:cNvPr>
          <p:cNvSpPr/>
          <p:nvPr/>
        </p:nvSpPr>
        <p:spPr>
          <a:xfrm>
            <a:off x="175231" y="3429000"/>
            <a:ext cx="2164521" cy="828000"/>
          </a:xfrm>
          <a:prstGeom prst="rect">
            <a:avLst/>
          </a:prstGeom>
          <a:solidFill>
            <a:srgbClr val="00B050">
              <a:alpha val="6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2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חינוך מבוסס חווה: עבודה, אהבת אדמה</a:t>
            </a:r>
          </a:p>
        </p:txBody>
      </p:sp>
      <p:sp>
        <p:nvSpPr>
          <p:cNvPr id="42" name="מלבן 41">
            <a:extLst>
              <a:ext uri="{FF2B5EF4-FFF2-40B4-BE49-F238E27FC236}">
                <a16:creationId xmlns:a16="http://schemas.microsoft.com/office/drawing/2014/main" id="{483BAEEC-D6A6-4984-9540-72D03FADAAF8}"/>
              </a:ext>
            </a:extLst>
          </p:cNvPr>
          <p:cNvSpPr/>
          <p:nvPr/>
        </p:nvSpPr>
        <p:spPr>
          <a:xfrm>
            <a:off x="175231" y="4293096"/>
            <a:ext cx="2164521" cy="828000"/>
          </a:xfrm>
          <a:prstGeom prst="rect">
            <a:avLst/>
          </a:prstGeom>
          <a:solidFill>
            <a:srgbClr val="00B050">
              <a:alpha val="6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2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חיזוק הקשר של הקהילה לאדמה, הפרט לארצו</a:t>
            </a:r>
          </a:p>
        </p:txBody>
      </p:sp>
      <p:sp>
        <p:nvSpPr>
          <p:cNvPr id="2" name="Action Button: Go Forward or Next 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88C9958-4846-4E2E-887D-8764587E7BAC}"/>
              </a:ext>
            </a:extLst>
          </p:cNvPr>
          <p:cNvSpPr/>
          <p:nvPr/>
        </p:nvSpPr>
        <p:spPr>
          <a:xfrm>
            <a:off x="4660900" y="1003216"/>
            <a:ext cx="228600" cy="26199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dirty="0"/>
          </a:p>
        </p:txBody>
      </p:sp>
      <p:sp>
        <p:nvSpPr>
          <p:cNvPr id="31" name="Action Button: Go Forward or Next 3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1CE72AA2-B2A4-4F67-A818-48605E70D068}"/>
              </a:ext>
            </a:extLst>
          </p:cNvPr>
          <p:cNvSpPr/>
          <p:nvPr/>
        </p:nvSpPr>
        <p:spPr>
          <a:xfrm>
            <a:off x="302542" y="1060393"/>
            <a:ext cx="228600" cy="26199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dirty="0"/>
          </a:p>
        </p:txBody>
      </p:sp>
      <p:sp>
        <p:nvSpPr>
          <p:cNvPr id="40" name="מלבן 16">
            <a:extLst>
              <a:ext uri="{FF2B5EF4-FFF2-40B4-BE49-F238E27FC236}">
                <a16:creationId xmlns:a16="http://schemas.microsoft.com/office/drawing/2014/main" id="{A4CB2910-85D0-44F8-B792-564459A68CB3}"/>
              </a:ext>
            </a:extLst>
          </p:cNvPr>
          <p:cNvSpPr/>
          <p:nvPr/>
        </p:nvSpPr>
        <p:spPr>
          <a:xfrm>
            <a:off x="6955115" y="4918969"/>
            <a:ext cx="2124000" cy="742279"/>
          </a:xfrm>
          <a:prstGeom prst="rect">
            <a:avLst/>
          </a:prstGeom>
          <a:solidFill>
            <a:srgbClr val="00B0F0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96013" rIns="36000" bIns="96013" numCol="1" spcCol="1270" anchor="ctr" anchorCtr="0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he-IL" dirty="0">
                <a:solidFill>
                  <a:schemeClr val="tx1"/>
                </a:solidFill>
              </a:rPr>
              <a:t>שיתופי פעולה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he-IL" dirty="0">
                <a:solidFill>
                  <a:schemeClr val="tx1"/>
                </a:solidFill>
              </a:rPr>
              <a:t>עם </a:t>
            </a:r>
            <a:r>
              <a:rPr lang="he-IL" b="1" dirty="0">
                <a:solidFill>
                  <a:schemeClr val="tx1"/>
                </a:solidFill>
              </a:rPr>
              <a:t>בתי ספר</a:t>
            </a:r>
          </a:p>
        </p:txBody>
      </p:sp>
      <p:sp>
        <p:nvSpPr>
          <p:cNvPr id="41" name="מלבן 18">
            <a:extLst>
              <a:ext uri="{FF2B5EF4-FFF2-40B4-BE49-F238E27FC236}">
                <a16:creationId xmlns:a16="http://schemas.microsoft.com/office/drawing/2014/main" id="{E8FFAD23-D1BA-44B3-B187-A22E3902FA42}"/>
              </a:ext>
            </a:extLst>
          </p:cNvPr>
          <p:cNvSpPr/>
          <p:nvPr/>
        </p:nvSpPr>
        <p:spPr>
          <a:xfrm>
            <a:off x="6955115" y="3573016"/>
            <a:ext cx="2124000" cy="540160"/>
          </a:xfrm>
          <a:prstGeom prst="rect">
            <a:avLst/>
          </a:prstGeom>
          <a:solidFill>
            <a:srgbClr val="00B0F0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96013" rIns="36000" bIns="96013" numCol="1" spcCol="1270" anchor="ctr" anchorCtr="0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he-IL" b="1" dirty="0">
                <a:solidFill>
                  <a:schemeClr val="tx1"/>
                </a:solidFill>
              </a:rPr>
              <a:t>צוות מפעיל </a:t>
            </a:r>
            <a:r>
              <a:rPr lang="he-IL" dirty="0">
                <a:solidFill>
                  <a:schemeClr val="tx1"/>
                </a:solidFill>
              </a:rPr>
              <a:t>חווה</a:t>
            </a:r>
          </a:p>
        </p:txBody>
      </p:sp>
      <p:sp>
        <p:nvSpPr>
          <p:cNvPr id="44" name="מלבן 24">
            <a:extLst>
              <a:ext uri="{FF2B5EF4-FFF2-40B4-BE49-F238E27FC236}">
                <a16:creationId xmlns:a16="http://schemas.microsoft.com/office/drawing/2014/main" id="{DF1243F3-4D23-40E5-A7CC-CB0D0D89C25D}"/>
              </a:ext>
            </a:extLst>
          </p:cNvPr>
          <p:cNvSpPr/>
          <p:nvPr/>
        </p:nvSpPr>
        <p:spPr>
          <a:xfrm>
            <a:off x="4694838" y="3501008"/>
            <a:ext cx="2164521" cy="540160"/>
          </a:xfrm>
          <a:prstGeom prst="rect">
            <a:avLst/>
          </a:prstGeom>
          <a:solidFill>
            <a:srgbClr val="7030A0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3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he-IL" b="1" dirty="0">
                <a:solidFill>
                  <a:schemeClr val="tx1"/>
                </a:solidFill>
              </a:rPr>
              <a:t>מורשת - לחנך חניכים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5" name="מלבן 25">
            <a:extLst>
              <a:ext uri="{FF2B5EF4-FFF2-40B4-BE49-F238E27FC236}">
                <a16:creationId xmlns:a16="http://schemas.microsoft.com/office/drawing/2014/main" id="{D3234F6C-7971-45AE-9389-877E82189558}"/>
              </a:ext>
            </a:extLst>
          </p:cNvPr>
          <p:cNvSpPr/>
          <p:nvPr/>
        </p:nvSpPr>
        <p:spPr>
          <a:xfrm>
            <a:off x="4705741" y="4653136"/>
            <a:ext cx="2164521" cy="741600"/>
          </a:xfrm>
          <a:prstGeom prst="rect">
            <a:avLst/>
          </a:prstGeom>
          <a:solidFill>
            <a:srgbClr val="7030A0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3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he-IL" dirty="0">
                <a:solidFill>
                  <a:schemeClr val="tx1"/>
                </a:solidFill>
              </a:rPr>
              <a:t>לייצר </a:t>
            </a:r>
            <a:r>
              <a:rPr lang="he-IL" b="1" dirty="0">
                <a:solidFill>
                  <a:schemeClr val="tx1"/>
                </a:solidFill>
              </a:rPr>
              <a:t>חיבורים חווה-קהילה </a:t>
            </a:r>
            <a:r>
              <a:rPr lang="he-IL" dirty="0">
                <a:solidFill>
                  <a:schemeClr val="tx1"/>
                </a:solidFill>
              </a:rPr>
              <a:t>מקומית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46" name="מלבן 25">
            <a:extLst>
              <a:ext uri="{FF2B5EF4-FFF2-40B4-BE49-F238E27FC236}">
                <a16:creationId xmlns:a16="http://schemas.microsoft.com/office/drawing/2014/main" id="{0709D75E-EC0D-41B3-A578-9044E80EA2A3}"/>
              </a:ext>
            </a:extLst>
          </p:cNvPr>
          <p:cNvSpPr/>
          <p:nvPr/>
        </p:nvSpPr>
        <p:spPr>
          <a:xfrm>
            <a:off x="4738665" y="5445224"/>
            <a:ext cx="2164521" cy="741600"/>
          </a:xfrm>
          <a:prstGeom prst="rect">
            <a:avLst/>
          </a:prstGeom>
          <a:solidFill>
            <a:srgbClr val="7030A0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3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he-IL" dirty="0">
                <a:solidFill>
                  <a:schemeClr val="tx1"/>
                </a:solidFill>
              </a:rPr>
              <a:t>לייצר </a:t>
            </a:r>
            <a:r>
              <a:rPr lang="he-IL" b="1" dirty="0">
                <a:solidFill>
                  <a:schemeClr val="tx1"/>
                </a:solidFill>
              </a:rPr>
              <a:t>חיבורים מערכת ב. פורמלית ופורמלית</a:t>
            </a:r>
          </a:p>
        </p:txBody>
      </p:sp>
      <p:sp>
        <p:nvSpPr>
          <p:cNvPr id="47" name="מלבן 37">
            <a:extLst>
              <a:ext uri="{FF2B5EF4-FFF2-40B4-BE49-F238E27FC236}">
                <a16:creationId xmlns:a16="http://schemas.microsoft.com/office/drawing/2014/main" id="{CF08961B-D211-48A0-A4E6-FB50E7108ED0}"/>
              </a:ext>
            </a:extLst>
          </p:cNvPr>
          <p:cNvSpPr/>
          <p:nvPr/>
        </p:nvSpPr>
        <p:spPr>
          <a:xfrm>
            <a:off x="2407479" y="3191456"/>
            <a:ext cx="2164521" cy="741600"/>
          </a:xfrm>
          <a:prstGeom prst="rect">
            <a:avLst/>
          </a:prstGeom>
          <a:solidFill>
            <a:srgbClr val="FFCC3B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2" rIns="36000" bIns="96013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he-IL" b="1" dirty="0">
                <a:solidFill>
                  <a:schemeClr val="tx1"/>
                </a:solidFill>
              </a:rPr>
              <a:t>מספר החניכים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8" name="מלבן 37">
            <a:extLst>
              <a:ext uri="{FF2B5EF4-FFF2-40B4-BE49-F238E27FC236}">
                <a16:creationId xmlns:a16="http://schemas.microsoft.com/office/drawing/2014/main" id="{757E7EBA-01B6-4E4A-BFF0-591D50053BF6}"/>
              </a:ext>
            </a:extLst>
          </p:cNvPr>
          <p:cNvSpPr/>
          <p:nvPr/>
        </p:nvSpPr>
        <p:spPr>
          <a:xfrm>
            <a:off x="2407479" y="3983544"/>
            <a:ext cx="2164521" cy="741600"/>
          </a:xfrm>
          <a:prstGeom prst="rect">
            <a:avLst/>
          </a:prstGeom>
          <a:solidFill>
            <a:srgbClr val="FFCC3B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2" rIns="36000" bIns="96013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he-IL" b="1" dirty="0">
                <a:solidFill>
                  <a:schemeClr val="tx1"/>
                </a:solidFill>
              </a:rPr>
              <a:t>היקף פעילות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he-IL" b="1" dirty="0">
                <a:solidFill>
                  <a:schemeClr val="tx1"/>
                </a:solidFill>
              </a:rPr>
              <a:t>החניכים בחוות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9" name="מלבן 37">
            <a:extLst>
              <a:ext uri="{FF2B5EF4-FFF2-40B4-BE49-F238E27FC236}">
                <a16:creationId xmlns:a16="http://schemas.microsoft.com/office/drawing/2014/main" id="{C27592D1-C466-43D3-BCA7-CCC935F9DF3C}"/>
              </a:ext>
            </a:extLst>
          </p:cNvPr>
          <p:cNvSpPr/>
          <p:nvPr/>
        </p:nvSpPr>
        <p:spPr>
          <a:xfrm>
            <a:off x="2407479" y="4775632"/>
            <a:ext cx="2164521" cy="741600"/>
          </a:xfrm>
          <a:prstGeom prst="rect">
            <a:avLst/>
          </a:prstGeom>
          <a:solidFill>
            <a:srgbClr val="FFCC3B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2" rIns="36000" bIns="96013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he-IL" b="1" dirty="0">
                <a:solidFill>
                  <a:schemeClr val="tx1"/>
                </a:solidFill>
              </a:rPr>
              <a:t>היקף פעילות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he-IL" b="1" dirty="0">
                <a:solidFill>
                  <a:schemeClr val="tx1"/>
                </a:solidFill>
              </a:rPr>
              <a:t>קהילה/ קהל יעד נוסף בחוות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0" name="מלבן 37">
            <a:extLst>
              <a:ext uri="{FF2B5EF4-FFF2-40B4-BE49-F238E27FC236}">
                <a16:creationId xmlns:a16="http://schemas.microsoft.com/office/drawing/2014/main" id="{C26141F1-29ED-4C75-AFE0-F39F93FC3DC3}"/>
              </a:ext>
            </a:extLst>
          </p:cNvPr>
          <p:cNvSpPr/>
          <p:nvPr/>
        </p:nvSpPr>
        <p:spPr>
          <a:xfrm>
            <a:off x="2407479" y="5639728"/>
            <a:ext cx="2164521" cy="741600"/>
          </a:xfrm>
          <a:prstGeom prst="rect">
            <a:avLst/>
          </a:prstGeom>
          <a:solidFill>
            <a:srgbClr val="FFCC3B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2" rIns="36000" bIns="96013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he-IL" b="1" dirty="0">
                <a:solidFill>
                  <a:schemeClr val="tx1"/>
                </a:solidFill>
              </a:rPr>
              <a:t>חשיפה והכרה של ארגון נוער השומר בארץ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1" name="מלבן 52">
            <a:extLst>
              <a:ext uri="{FF2B5EF4-FFF2-40B4-BE49-F238E27FC236}">
                <a16:creationId xmlns:a16="http://schemas.microsoft.com/office/drawing/2014/main" id="{FF6B4843-3E66-47A1-9ABC-E6028ADB1AF1}"/>
              </a:ext>
            </a:extLst>
          </p:cNvPr>
          <p:cNvSpPr/>
          <p:nvPr/>
        </p:nvSpPr>
        <p:spPr>
          <a:xfrm>
            <a:off x="175231" y="6028802"/>
            <a:ext cx="2164521" cy="625454"/>
          </a:xfrm>
          <a:prstGeom prst="rect">
            <a:avLst/>
          </a:prstGeom>
          <a:solidFill>
            <a:srgbClr val="00B050">
              <a:alpha val="6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2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he-IL" b="1" dirty="0">
                <a:solidFill>
                  <a:schemeClr val="tx1"/>
                </a:solidFill>
              </a:rPr>
              <a:t>אקטיביזם</a:t>
            </a:r>
          </a:p>
        </p:txBody>
      </p:sp>
      <p:sp>
        <p:nvSpPr>
          <p:cNvPr id="52" name="Action Button: Go Forward or Next 51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109477FB-99C5-4FC2-892D-4377E7B3C87B}"/>
              </a:ext>
            </a:extLst>
          </p:cNvPr>
          <p:cNvSpPr/>
          <p:nvPr/>
        </p:nvSpPr>
        <p:spPr>
          <a:xfrm>
            <a:off x="6745059" y="1051902"/>
            <a:ext cx="228600" cy="26199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dirty="0"/>
          </a:p>
        </p:txBody>
      </p:sp>
      <p:sp>
        <p:nvSpPr>
          <p:cNvPr id="37" name="מלבן 16">
            <a:extLst>
              <a:ext uri="{FF2B5EF4-FFF2-40B4-BE49-F238E27FC236}">
                <a16:creationId xmlns:a16="http://schemas.microsoft.com/office/drawing/2014/main" id="{A8F6EB9D-B3E8-466B-B405-6F9658197FCB}"/>
              </a:ext>
            </a:extLst>
          </p:cNvPr>
          <p:cNvSpPr/>
          <p:nvPr/>
        </p:nvSpPr>
        <p:spPr>
          <a:xfrm>
            <a:off x="6976195" y="5711057"/>
            <a:ext cx="2124000" cy="742279"/>
          </a:xfrm>
          <a:prstGeom prst="rect">
            <a:avLst/>
          </a:prstGeom>
          <a:solidFill>
            <a:srgbClr val="00B0F0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96013" rIns="36000" bIns="96013" numCol="1" spcCol="1270" anchor="ctr" anchorCtr="0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he-IL" b="1" dirty="0">
                <a:solidFill>
                  <a:schemeClr val="tx1"/>
                </a:solidFill>
              </a:rPr>
              <a:t>תקציבים ותרומות</a:t>
            </a:r>
          </a:p>
        </p:txBody>
      </p:sp>
      <p:sp>
        <p:nvSpPr>
          <p:cNvPr id="43" name="מלבן 25">
            <a:extLst>
              <a:ext uri="{FF2B5EF4-FFF2-40B4-BE49-F238E27FC236}">
                <a16:creationId xmlns:a16="http://schemas.microsoft.com/office/drawing/2014/main" id="{99C293A8-03D9-4038-9E31-E45AFBF6014E}"/>
              </a:ext>
            </a:extLst>
          </p:cNvPr>
          <p:cNvSpPr/>
          <p:nvPr/>
        </p:nvSpPr>
        <p:spPr>
          <a:xfrm>
            <a:off x="4738666" y="6260320"/>
            <a:ext cx="2164521" cy="646583"/>
          </a:xfrm>
          <a:prstGeom prst="rect">
            <a:avLst/>
          </a:prstGeom>
          <a:solidFill>
            <a:srgbClr val="7030A0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3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he-IL" b="1" dirty="0">
                <a:solidFill>
                  <a:schemeClr val="tx1"/>
                </a:solidFill>
              </a:rPr>
              <a:t>גיוס ותחזוק </a:t>
            </a:r>
            <a:r>
              <a:rPr lang="he-IL" dirty="0">
                <a:solidFill>
                  <a:schemeClr val="tx1"/>
                </a:solidFill>
              </a:rPr>
              <a:t>הקשר עם התורמים 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53" name="מלבן 52">
            <a:extLst>
              <a:ext uri="{FF2B5EF4-FFF2-40B4-BE49-F238E27FC236}">
                <a16:creationId xmlns:a16="http://schemas.microsoft.com/office/drawing/2014/main" id="{08A9358E-3ABE-4989-A6E7-10A77DAC8E98}"/>
              </a:ext>
            </a:extLst>
          </p:cNvPr>
          <p:cNvSpPr/>
          <p:nvPr/>
        </p:nvSpPr>
        <p:spPr>
          <a:xfrm>
            <a:off x="175231" y="5146432"/>
            <a:ext cx="2164521" cy="828000"/>
          </a:xfrm>
          <a:prstGeom prst="rect">
            <a:avLst/>
          </a:prstGeom>
          <a:solidFill>
            <a:srgbClr val="00B050">
              <a:alpha val="6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2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he-IL" b="1" dirty="0">
                <a:solidFill>
                  <a:schemeClr val="tx1"/>
                </a:solidFill>
              </a:rPr>
              <a:t>יצירת תפיסת חינוך בלתי פורמלית חדשה</a:t>
            </a:r>
          </a:p>
        </p:txBody>
      </p:sp>
    </p:spTree>
    <p:extLst>
      <p:ext uri="{BB962C8B-B14F-4D97-AF65-F5344CB8AC3E}">
        <p14:creationId xmlns:p14="http://schemas.microsoft.com/office/powerpoint/2010/main" val="3619624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: צורה 19">
            <a:extLst>
              <a:ext uri="{FF2B5EF4-FFF2-40B4-BE49-F238E27FC236}">
                <a16:creationId xmlns:a16="http://schemas.microsoft.com/office/drawing/2014/main" id="{4D47818C-C6A9-404B-81BF-0B1D4FB991CE}"/>
              </a:ext>
            </a:extLst>
          </p:cNvPr>
          <p:cNvSpPr/>
          <p:nvPr/>
        </p:nvSpPr>
        <p:spPr>
          <a:xfrm>
            <a:off x="2085579" y="86569"/>
            <a:ext cx="2575842" cy="900000"/>
          </a:xfrm>
          <a:custGeom>
            <a:avLst/>
            <a:gdLst>
              <a:gd name="connsiteX0" fmla="*/ 0 w 2575842"/>
              <a:gd name="connsiteY0" fmla="*/ 0 h 1030337"/>
              <a:gd name="connsiteX1" fmla="*/ 2060674 w 2575842"/>
              <a:gd name="connsiteY1" fmla="*/ 0 h 1030337"/>
              <a:gd name="connsiteX2" fmla="*/ 2575842 w 2575842"/>
              <a:gd name="connsiteY2" fmla="*/ 515169 h 1030337"/>
              <a:gd name="connsiteX3" fmla="*/ 2060674 w 2575842"/>
              <a:gd name="connsiteY3" fmla="*/ 1030337 h 1030337"/>
              <a:gd name="connsiteX4" fmla="*/ 0 w 2575842"/>
              <a:gd name="connsiteY4" fmla="*/ 1030337 h 1030337"/>
              <a:gd name="connsiteX5" fmla="*/ 0 w 2575842"/>
              <a:gd name="connsiteY5" fmla="*/ 0 h 103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5842" h="1030337">
                <a:moveTo>
                  <a:pt x="2575842" y="1030336"/>
                </a:moveTo>
                <a:lnTo>
                  <a:pt x="515168" y="1030336"/>
                </a:lnTo>
                <a:lnTo>
                  <a:pt x="0" y="515168"/>
                </a:lnTo>
                <a:lnTo>
                  <a:pt x="515168" y="1"/>
                </a:lnTo>
                <a:lnTo>
                  <a:pt x="2575842" y="1"/>
                </a:lnTo>
                <a:lnTo>
                  <a:pt x="2575842" y="1030336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5590" tIns="96013" rIns="192024" bIns="96013" numCol="1" spcCol="1270" anchor="ctr" anchorCtr="0">
            <a:noAutofit/>
          </a:bodyPr>
          <a:lstStyle/>
          <a:p>
            <a:pPr marL="0" lvl="0" indent="0" algn="ctr" defTabSz="1600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e-IL" sz="3600" kern="1200" dirty="0"/>
              <a:t>תשומות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038600" y="18288"/>
            <a:ext cx="1066800" cy="329184"/>
          </a:xfrm>
        </p:spPr>
        <p:txBody>
          <a:bodyPr/>
          <a:lstStyle/>
          <a:p>
            <a:pPr algn="ctr"/>
            <a:fld id="{AC3D9441-D3FF-474F-9165-2217BAB4D96F}" type="slidenum">
              <a:rPr lang="he-IL" smtClean="0"/>
              <a:t>4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002480D-91BE-471B-983F-64E53192B9E0}"/>
              </a:ext>
            </a:extLst>
          </p:cNvPr>
          <p:cNvSpPr txBox="1">
            <a:spLocks/>
          </p:cNvSpPr>
          <p:nvPr/>
        </p:nvSpPr>
        <p:spPr>
          <a:xfrm>
            <a:off x="990600" y="86569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b="1" cap="all" dirty="0">
                <a:solidFill>
                  <a:schemeClr val="accent3">
                    <a:lumMod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המודל הלוגי: תשומות</a:t>
            </a:r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59D7C363-AFF8-439E-9C6B-E229C3B9F1AD}"/>
              </a:ext>
            </a:extLst>
          </p:cNvPr>
          <p:cNvSpPr/>
          <p:nvPr/>
        </p:nvSpPr>
        <p:spPr>
          <a:xfrm>
            <a:off x="323528" y="2653985"/>
            <a:ext cx="8640000" cy="756000"/>
          </a:xfrm>
          <a:prstGeom prst="rect">
            <a:avLst/>
          </a:prstGeom>
          <a:solidFill>
            <a:srgbClr val="00B0F0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96013" rIns="36000" bIns="96013" numCol="1" spcCol="1270" anchor="ctr" anchorCtr="0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he-IL" sz="2000" b="1" dirty="0">
                <a:solidFill>
                  <a:schemeClr val="tx1"/>
                </a:solidFill>
              </a:rPr>
              <a:t>צוות מדריכים 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he-IL" sz="2000" dirty="0">
                <a:solidFill>
                  <a:schemeClr val="tx1"/>
                </a:solidFill>
              </a:rPr>
              <a:t>מודל לרוח ערכי השומר, מוכשר להדרכה/חינוך ולעבודה חקלאית</a:t>
            </a:r>
          </a:p>
        </p:txBody>
      </p:sp>
      <p:sp>
        <p:nvSpPr>
          <p:cNvPr id="16" name="מלבן 15">
            <a:extLst>
              <a:ext uri="{FF2B5EF4-FFF2-40B4-BE49-F238E27FC236}">
                <a16:creationId xmlns:a16="http://schemas.microsoft.com/office/drawing/2014/main" id="{C4AAD53B-5515-42B8-9192-84162DFCB032}"/>
              </a:ext>
            </a:extLst>
          </p:cNvPr>
          <p:cNvSpPr/>
          <p:nvPr/>
        </p:nvSpPr>
        <p:spPr>
          <a:xfrm>
            <a:off x="323528" y="4204013"/>
            <a:ext cx="8640000" cy="756000"/>
          </a:xfrm>
          <a:prstGeom prst="rect">
            <a:avLst/>
          </a:prstGeom>
          <a:solidFill>
            <a:srgbClr val="00B0F0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96013" rIns="36000" bIns="96013" numCol="1" spcCol="1270" anchor="ctr" anchorCtr="0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he-IL" sz="2000" b="1" dirty="0">
                <a:solidFill>
                  <a:schemeClr val="tx1"/>
                </a:solidFill>
              </a:rPr>
              <a:t>שיתופי פעולה עם רשויות מקומיות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he-IL" sz="2000" dirty="0">
                <a:solidFill>
                  <a:schemeClr val="tx1"/>
                </a:solidFill>
              </a:rPr>
              <a:t>תמיכה כספית ורעיונית לשם הקמה ותפעול החוות, שיח חינוכי, אמצעי חיבור לקהילה וליצירת קשרים עם בת"ס (כספים, בטיחות, חינוך, לוגיסטיקה)</a:t>
            </a:r>
            <a:endParaRPr lang="he-IL" sz="2000" b="1" dirty="0">
              <a:solidFill>
                <a:schemeClr val="tx1"/>
              </a:solidFill>
            </a:endParaRPr>
          </a:p>
        </p:txBody>
      </p:sp>
      <p:sp>
        <p:nvSpPr>
          <p:cNvPr id="17" name="מלבן 16">
            <a:extLst>
              <a:ext uri="{FF2B5EF4-FFF2-40B4-BE49-F238E27FC236}">
                <a16:creationId xmlns:a16="http://schemas.microsoft.com/office/drawing/2014/main" id="{D41D961B-8CD3-461D-91F9-4B3418CE6975}"/>
              </a:ext>
            </a:extLst>
          </p:cNvPr>
          <p:cNvSpPr/>
          <p:nvPr/>
        </p:nvSpPr>
        <p:spPr>
          <a:xfrm>
            <a:off x="323528" y="1878971"/>
            <a:ext cx="8640000" cy="756000"/>
          </a:xfrm>
          <a:prstGeom prst="rect">
            <a:avLst/>
          </a:prstGeom>
          <a:solidFill>
            <a:srgbClr val="00B0F0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96013" rIns="36000" bIns="96013" numCol="1" spcCol="1270" anchor="ctr" anchorCtr="0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he-IL" sz="2000" b="1" dirty="0">
                <a:solidFill>
                  <a:schemeClr val="tx1"/>
                </a:solidFill>
              </a:rPr>
              <a:t>צוות מוביל תכנית</a:t>
            </a:r>
            <a:r>
              <a:rPr lang="he-IL" sz="2000" dirty="0">
                <a:solidFill>
                  <a:schemeClr val="tx1"/>
                </a:solidFill>
              </a:rPr>
              <a:t>: גיוס כספים, גיוס ומיון מדריכים, גיוס חניכים, יצירת קשרים מקומיים (רשות), כתיבת תכנים, ליווי ופיקוח</a:t>
            </a:r>
          </a:p>
        </p:txBody>
      </p:sp>
      <p:sp>
        <p:nvSpPr>
          <p:cNvPr id="18" name="מלבן 17">
            <a:extLst>
              <a:ext uri="{FF2B5EF4-FFF2-40B4-BE49-F238E27FC236}">
                <a16:creationId xmlns:a16="http://schemas.microsoft.com/office/drawing/2014/main" id="{F1CD0A8D-F918-48B1-97C0-5C1CD819007E}"/>
              </a:ext>
            </a:extLst>
          </p:cNvPr>
          <p:cNvSpPr/>
          <p:nvPr/>
        </p:nvSpPr>
        <p:spPr>
          <a:xfrm>
            <a:off x="323528" y="1103957"/>
            <a:ext cx="8640000" cy="756000"/>
          </a:xfrm>
          <a:prstGeom prst="rect">
            <a:avLst/>
          </a:prstGeom>
          <a:solidFill>
            <a:srgbClr val="00B0F0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96013" rIns="36000" bIns="96013" numCol="1" spcCol="1270" anchor="ctr" anchorCtr="0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he-IL" sz="2000" b="1" dirty="0">
                <a:solidFill>
                  <a:schemeClr val="tx1"/>
                </a:solidFill>
              </a:rPr>
              <a:t>שטחים לחוות</a:t>
            </a:r>
            <a:r>
              <a:rPr lang="he-IL" sz="2000" dirty="0">
                <a:solidFill>
                  <a:schemeClr val="tx1"/>
                </a:solidFill>
              </a:rPr>
              <a:t> </a:t>
            </a:r>
            <a:r>
              <a:rPr lang="he-IL" sz="2000" b="1" dirty="0">
                <a:solidFill>
                  <a:schemeClr val="tx1"/>
                </a:solidFill>
              </a:rPr>
              <a:t>חקלאיות</a:t>
            </a:r>
            <a:r>
              <a:rPr lang="he-IL" sz="2000" dirty="0">
                <a:solidFill>
                  <a:schemeClr val="tx1"/>
                </a:solidFill>
              </a:rPr>
              <a:t>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he-IL" sz="2000" dirty="0">
                <a:solidFill>
                  <a:schemeClr val="tx1"/>
                </a:solidFill>
              </a:rPr>
              <a:t>במרכזי ערים (הקמה ותחזוקה)</a:t>
            </a:r>
          </a:p>
        </p:txBody>
      </p:sp>
      <p:sp>
        <p:nvSpPr>
          <p:cNvPr id="19" name="מלבן 18">
            <a:extLst>
              <a:ext uri="{FF2B5EF4-FFF2-40B4-BE49-F238E27FC236}">
                <a16:creationId xmlns:a16="http://schemas.microsoft.com/office/drawing/2014/main" id="{4A1F112A-5D5C-43CB-B1A0-DF28CE28498F}"/>
              </a:ext>
            </a:extLst>
          </p:cNvPr>
          <p:cNvSpPr/>
          <p:nvPr/>
        </p:nvSpPr>
        <p:spPr>
          <a:xfrm>
            <a:off x="323528" y="3428999"/>
            <a:ext cx="8640000" cy="756000"/>
          </a:xfrm>
          <a:prstGeom prst="rect">
            <a:avLst/>
          </a:prstGeom>
          <a:solidFill>
            <a:srgbClr val="00B0F0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96013" rIns="36000" bIns="96013" numCol="1" spcCol="1270" anchor="ctr" anchorCtr="0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he-IL" sz="2000" b="1" dirty="0">
                <a:solidFill>
                  <a:schemeClr val="tx1"/>
                </a:solidFill>
              </a:rPr>
              <a:t>צוות מפעיל</a:t>
            </a:r>
            <a:r>
              <a:rPr lang="he-IL" sz="2000" dirty="0">
                <a:solidFill>
                  <a:schemeClr val="tx1"/>
                </a:solidFill>
              </a:rPr>
              <a:t>: תפעול שוטף של החווה/ חוות לווין, ניהול פעילות חניכים, ניהול קשר חווה-קהילה (ליווי מדריכים)</a:t>
            </a:r>
          </a:p>
        </p:txBody>
      </p:sp>
      <p:sp>
        <p:nvSpPr>
          <p:cNvPr id="40" name="מלבן 15">
            <a:extLst>
              <a:ext uri="{FF2B5EF4-FFF2-40B4-BE49-F238E27FC236}">
                <a16:creationId xmlns:a16="http://schemas.microsoft.com/office/drawing/2014/main" id="{8BB91882-0DB2-4F4B-8403-1D290ACA293C}"/>
              </a:ext>
            </a:extLst>
          </p:cNvPr>
          <p:cNvSpPr/>
          <p:nvPr/>
        </p:nvSpPr>
        <p:spPr>
          <a:xfrm>
            <a:off x="323528" y="4979027"/>
            <a:ext cx="8640000" cy="756000"/>
          </a:xfrm>
          <a:prstGeom prst="rect">
            <a:avLst/>
          </a:prstGeom>
          <a:solidFill>
            <a:srgbClr val="00B0F0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96013" rIns="36000" bIns="96013" numCol="1" spcCol="1270" anchor="ctr" anchorCtr="0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he-IL" sz="2000" dirty="0">
                <a:solidFill>
                  <a:schemeClr val="tx1"/>
                </a:solidFill>
              </a:rPr>
              <a:t>יצירה ותחזוקה של </a:t>
            </a:r>
            <a:r>
              <a:rPr lang="he-IL" sz="2000" b="1" dirty="0">
                <a:solidFill>
                  <a:schemeClr val="tx1"/>
                </a:solidFill>
              </a:rPr>
              <a:t>שיתופי פעולה עם בתי ספר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he-IL" sz="2000" dirty="0">
                <a:solidFill>
                  <a:schemeClr val="tx1"/>
                </a:solidFill>
              </a:rPr>
              <a:t>תמיכה רעיונית, שיח חינוכי,  </a:t>
            </a:r>
            <a:r>
              <a:rPr lang="he-IL" sz="2000" dirty="0">
                <a:solidFill>
                  <a:srgbClr val="002060"/>
                </a:solidFill>
              </a:rPr>
              <a:t>[מה עוד?]</a:t>
            </a:r>
            <a:endParaRPr lang="he-IL" sz="2000" b="1" dirty="0">
              <a:solidFill>
                <a:srgbClr val="002060"/>
              </a:solidFill>
            </a:endParaRPr>
          </a:p>
        </p:txBody>
      </p:sp>
      <p:sp>
        <p:nvSpPr>
          <p:cNvPr id="41" name="Action Button: Return 40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74A1312-FE9B-4EBE-942E-1E2EB24488E9}"/>
              </a:ext>
            </a:extLst>
          </p:cNvPr>
          <p:cNvSpPr/>
          <p:nvPr/>
        </p:nvSpPr>
        <p:spPr>
          <a:xfrm>
            <a:off x="2411760" y="405573"/>
            <a:ext cx="228600" cy="26199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2" name="מלבן 15">
            <a:extLst>
              <a:ext uri="{FF2B5EF4-FFF2-40B4-BE49-F238E27FC236}">
                <a16:creationId xmlns:a16="http://schemas.microsoft.com/office/drawing/2014/main" id="{E0CF8980-0935-4A29-902E-1ED3FEB03C25}"/>
              </a:ext>
            </a:extLst>
          </p:cNvPr>
          <p:cNvSpPr/>
          <p:nvPr/>
        </p:nvSpPr>
        <p:spPr>
          <a:xfrm>
            <a:off x="322864" y="5754043"/>
            <a:ext cx="8640000" cy="756000"/>
          </a:xfrm>
          <a:prstGeom prst="rect">
            <a:avLst/>
          </a:prstGeom>
          <a:solidFill>
            <a:srgbClr val="00B0F0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96013" rIns="36000" bIns="96013" numCol="1" spcCol="1270" anchor="ctr" anchorCtr="0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he-IL" sz="2000" b="1" dirty="0">
                <a:solidFill>
                  <a:schemeClr val="tx1"/>
                </a:solidFill>
              </a:rPr>
              <a:t>תקציבים ותרומות</a:t>
            </a:r>
            <a:r>
              <a:rPr lang="he-IL" sz="2000" dirty="0">
                <a:solidFill>
                  <a:schemeClr val="tx1"/>
                </a:solidFill>
              </a:rPr>
              <a:t>: פיתוח ויצירת משאבים </a:t>
            </a:r>
            <a:r>
              <a:rPr lang="he-IL" sz="2000" b="1" dirty="0">
                <a:solidFill>
                  <a:schemeClr val="tx1"/>
                </a:solidFill>
              </a:rPr>
              <a:t>עצמאיים</a:t>
            </a:r>
            <a:r>
              <a:rPr lang="he-IL" sz="2000" dirty="0">
                <a:solidFill>
                  <a:schemeClr val="tx1"/>
                </a:solidFill>
              </a:rPr>
              <a:t>; גיוס תקציבים להקמה והפעלה כעדות ליצירת </a:t>
            </a:r>
            <a:r>
              <a:rPr lang="he-IL" sz="2000" b="1" dirty="0">
                <a:solidFill>
                  <a:schemeClr val="tx1"/>
                </a:solidFill>
              </a:rPr>
              <a:t>שיתופי פעולה רעיוניים ו"עסקיים"</a:t>
            </a:r>
            <a:endParaRPr lang="he-IL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98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17" grpId="0" animBg="1"/>
      <p:bldP spid="18" grpId="0" animBg="1"/>
      <p:bldP spid="19" grpId="0" animBg="1"/>
      <p:bldP spid="4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038600" y="18288"/>
            <a:ext cx="1066800" cy="329184"/>
          </a:xfrm>
        </p:spPr>
        <p:txBody>
          <a:bodyPr/>
          <a:lstStyle/>
          <a:p>
            <a:pPr algn="ctr"/>
            <a:fld id="{AC3D9441-D3FF-474F-9165-2217BAB4D96F}" type="slidenum">
              <a:rPr lang="he-IL" smtClean="0"/>
              <a:t>5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002480D-91BE-471B-983F-64E53192B9E0}"/>
              </a:ext>
            </a:extLst>
          </p:cNvPr>
          <p:cNvSpPr txBox="1">
            <a:spLocks/>
          </p:cNvSpPr>
          <p:nvPr/>
        </p:nvSpPr>
        <p:spPr>
          <a:xfrm>
            <a:off x="739646" y="150016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b="1" cap="all" dirty="0">
                <a:solidFill>
                  <a:schemeClr val="accent3">
                    <a:lumMod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המודל הלוגי: פעולות</a:t>
            </a:r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59D7C363-AFF8-439E-9C6B-E229C3B9F1AD}"/>
              </a:ext>
            </a:extLst>
          </p:cNvPr>
          <p:cNvSpPr/>
          <p:nvPr/>
        </p:nvSpPr>
        <p:spPr>
          <a:xfrm>
            <a:off x="323528" y="2012648"/>
            <a:ext cx="8640000" cy="756000"/>
          </a:xfrm>
          <a:prstGeom prst="rect">
            <a:avLst/>
          </a:prstGeom>
          <a:solidFill>
            <a:srgbClr val="7030A0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3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לשווק, </a:t>
            </a:r>
            <a:r>
              <a:rPr lang="he-IL" b="1" dirty="0">
                <a:solidFill>
                  <a:schemeClr val="tx1"/>
                </a:solidFill>
              </a:rPr>
              <a:t>לגייס ולמיין מדריכים </a:t>
            </a:r>
            <a:r>
              <a:rPr lang="he-IL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[ש"ש?]</a:t>
            </a:r>
            <a:r>
              <a:rPr lang="he-IL" dirty="0">
                <a:solidFill>
                  <a:schemeClr val="tx1"/>
                </a:solidFill>
              </a:rPr>
              <a:t>: כושר הדרכה, נטייה לחינוך, רצון לעסוק בעבודה חקלאית </a:t>
            </a:r>
            <a:r>
              <a:rPr lang="he-IL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[האם נדרש ידע מוקדם בחקלאות?] ; </a:t>
            </a:r>
            <a:r>
              <a:rPr lang="he-IL" b="1" dirty="0">
                <a:solidFill>
                  <a:schemeClr val="tx1"/>
                </a:solidFill>
              </a:rPr>
              <a:t>לשווק ולגייס חניכים</a:t>
            </a:r>
          </a:p>
        </p:txBody>
      </p:sp>
      <p:sp>
        <p:nvSpPr>
          <p:cNvPr id="16" name="מלבן 15">
            <a:extLst>
              <a:ext uri="{FF2B5EF4-FFF2-40B4-BE49-F238E27FC236}">
                <a16:creationId xmlns:a16="http://schemas.microsoft.com/office/drawing/2014/main" id="{C4AAD53B-5515-42B8-9192-84162DFCB032}"/>
              </a:ext>
            </a:extLst>
          </p:cNvPr>
          <p:cNvSpPr/>
          <p:nvPr/>
        </p:nvSpPr>
        <p:spPr>
          <a:xfrm>
            <a:off x="323528" y="2684528"/>
            <a:ext cx="8640000" cy="756000"/>
          </a:xfrm>
          <a:prstGeom prst="rect">
            <a:avLst/>
          </a:prstGeom>
          <a:solidFill>
            <a:srgbClr val="7030A0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3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להכשיר – מדריכים</a:t>
            </a:r>
            <a:r>
              <a:rPr lang="he-IL" dirty="0">
                <a:solidFill>
                  <a:schemeClr val="tx1"/>
                </a:solidFill>
              </a:rPr>
              <a:t>: </a:t>
            </a:r>
            <a:r>
              <a:rPr lang="he-IL" b="1" dirty="0">
                <a:solidFill>
                  <a:schemeClr val="tx1"/>
                </a:solidFill>
              </a:rPr>
              <a:t>כמודל</a:t>
            </a:r>
            <a:r>
              <a:rPr lang="he-IL" dirty="0">
                <a:solidFill>
                  <a:schemeClr val="tx1"/>
                </a:solidFill>
              </a:rPr>
              <a:t> - הטמעת שפה של ערכים (ערבות הדדית, בניית מידות, שפה מכבדת, אחריות, אומץ אזרחי/ אקטיביזם); </a:t>
            </a:r>
            <a:r>
              <a:rPr lang="he-IL" b="1" dirty="0">
                <a:solidFill>
                  <a:schemeClr val="tx1"/>
                </a:solidFill>
              </a:rPr>
              <a:t>תפיסה עצמית כמחנכים</a:t>
            </a:r>
            <a:r>
              <a:rPr lang="he-IL" dirty="0">
                <a:solidFill>
                  <a:schemeClr val="tx1"/>
                </a:solidFill>
              </a:rPr>
              <a:t>; </a:t>
            </a:r>
            <a:r>
              <a:rPr lang="he-IL" b="1" dirty="0">
                <a:solidFill>
                  <a:schemeClr val="tx1"/>
                </a:solidFill>
              </a:rPr>
              <a:t>שליטה בתכני </a:t>
            </a:r>
            <a:r>
              <a:rPr lang="he-IL" dirty="0">
                <a:solidFill>
                  <a:schemeClr val="tx1"/>
                </a:solidFill>
              </a:rPr>
              <a:t>ציונות, יהדות, חקלאות</a:t>
            </a:r>
          </a:p>
        </p:txBody>
      </p:sp>
      <p:sp>
        <p:nvSpPr>
          <p:cNvPr id="17" name="מלבן 16">
            <a:extLst>
              <a:ext uri="{FF2B5EF4-FFF2-40B4-BE49-F238E27FC236}">
                <a16:creationId xmlns:a16="http://schemas.microsoft.com/office/drawing/2014/main" id="{D41D961B-8CD3-461D-91F9-4B3418CE6975}"/>
              </a:ext>
            </a:extLst>
          </p:cNvPr>
          <p:cNvSpPr/>
          <p:nvPr/>
        </p:nvSpPr>
        <p:spPr>
          <a:xfrm>
            <a:off x="323528" y="4028288"/>
            <a:ext cx="8640000" cy="756000"/>
          </a:xfrm>
          <a:prstGeom prst="rect">
            <a:avLst/>
          </a:prstGeom>
          <a:solidFill>
            <a:srgbClr val="7030A0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3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אדמה - "דם עבודה" </a:t>
            </a:r>
            <a:r>
              <a:rPr lang="he-IL" dirty="0">
                <a:solidFill>
                  <a:schemeClr val="tx1"/>
                </a:solidFill>
              </a:rPr>
              <a:t>– להכשיר, להעמיד איש עבודה/חקלאי;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he-IL" dirty="0">
                <a:solidFill>
                  <a:schemeClr val="tx1"/>
                </a:solidFill>
              </a:rPr>
              <a:t>לרתום את עבודת האדמה ככלי מתודולוגי להטמעת ערכים כגון: סבלנות, עמל, מאמץ, אמונה</a:t>
            </a:r>
          </a:p>
        </p:txBody>
      </p:sp>
      <p:sp>
        <p:nvSpPr>
          <p:cNvPr id="18" name="מלבן 17">
            <a:extLst>
              <a:ext uri="{FF2B5EF4-FFF2-40B4-BE49-F238E27FC236}">
                <a16:creationId xmlns:a16="http://schemas.microsoft.com/office/drawing/2014/main" id="{F1CD0A8D-F918-48B1-97C0-5C1CD819007E}"/>
              </a:ext>
            </a:extLst>
          </p:cNvPr>
          <p:cNvSpPr/>
          <p:nvPr/>
        </p:nvSpPr>
        <p:spPr>
          <a:xfrm>
            <a:off x="323528" y="1340768"/>
            <a:ext cx="8640000" cy="756000"/>
          </a:xfrm>
          <a:prstGeom prst="rect">
            <a:avLst/>
          </a:prstGeom>
          <a:solidFill>
            <a:srgbClr val="7030A0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3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להקים חוות חקלאיות, להפעיל ולתפעל </a:t>
            </a:r>
            <a:r>
              <a:rPr lang="he-IL" dirty="0">
                <a:solidFill>
                  <a:schemeClr val="tx1"/>
                </a:solidFill>
              </a:rPr>
              <a:t>אותן: מקום לפעילות חניכים, זמינות (מתמשכת) לעבודת אדמה כתשתית לפעילות חינוכית</a:t>
            </a:r>
            <a:endParaRPr lang="he-IL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מלבן 18">
            <a:extLst>
              <a:ext uri="{FF2B5EF4-FFF2-40B4-BE49-F238E27FC236}">
                <a16:creationId xmlns:a16="http://schemas.microsoft.com/office/drawing/2014/main" id="{4A1F112A-5D5C-43CB-B1A0-DF28CE28498F}"/>
              </a:ext>
            </a:extLst>
          </p:cNvPr>
          <p:cNvSpPr/>
          <p:nvPr/>
        </p:nvSpPr>
        <p:spPr>
          <a:xfrm>
            <a:off x="323528" y="6043929"/>
            <a:ext cx="8640000" cy="756000"/>
          </a:xfrm>
          <a:prstGeom prst="rect">
            <a:avLst/>
          </a:prstGeom>
          <a:solidFill>
            <a:srgbClr val="7030A0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3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גיוס ותחזוק הקשר עם התורמים: הרשות וההורים כשותף לרעיון ושותף "עסקי"</a:t>
            </a:r>
            <a:endParaRPr lang="he-IL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0" name="מלבן 15">
            <a:extLst>
              <a:ext uri="{FF2B5EF4-FFF2-40B4-BE49-F238E27FC236}">
                <a16:creationId xmlns:a16="http://schemas.microsoft.com/office/drawing/2014/main" id="{8BB91882-0DB2-4F4B-8403-1D290ACA293C}"/>
              </a:ext>
            </a:extLst>
          </p:cNvPr>
          <p:cNvSpPr/>
          <p:nvPr/>
        </p:nvSpPr>
        <p:spPr>
          <a:xfrm>
            <a:off x="323528" y="3356408"/>
            <a:ext cx="8640000" cy="756000"/>
          </a:xfrm>
          <a:prstGeom prst="rect">
            <a:avLst/>
          </a:prstGeom>
          <a:solidFill>
            <a:srgbClr val="7030A0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3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מורשת (חינוך)</a:t>
            </a:r>
            <a:r>
              <a:rPr lang="he-IL" dirty="0">
                <a:solidFill>
                  <a:schemeClr val="tx1"/>
                </a:solidFill>
              </a:rPr>
              <a:t>: </a:t>
            </a:r>
            <a:r>
              <a:rPr lang="he-IL" b="1" dirty="0">
                <a:solidFill>
                  <a:schemeClr val="tx1"/>
                </a:solidFill>
              </a:rPr>
              <a:t>לקיים שיח ערכי, ציוני יהודי </a:t>
            </a:r>
            <a:r>
              <a:rPr lang="he-IL" dirty="0">
                <a:solidFill>
                  <a:schemeClr val="tx1"/>
                </a:solidFill>
              </a:rPr>
              <a:t>– פתיחות, אינטימיות, הכלת השונה, הפחתת אלימות; ללמוד טקסט ולנהל דיון; לחבר בין לוח השנה היהודי, ערכים, אמונה לאירועים חקלאיים; להכיר דמויות מרכזיות בציונות שקשורות לאזור</a:t>
            </a:r>
          </a:p>
        </p:txBody>
      </p:sp>
      <p:sp>
        <p:nvSpPr>
          <p:cNvPr id="12" name="מלבן 18">
            <a:extLst>
              <a:ext uri="{FF2B5EF4-FFF2-40B4-BE49-F238E27FC236}">
                <a16:creationId xmlns:a16="http://schemas.microsoft.com/office/drawing/2014/main" id="{785D0B0A-C4EB-4DC3-A223-EBFFA76EBCE6}"/>
              </a:ext>
            </a:extLst>
          </p:cNvPr>
          <p:cNvSpPr/>
          <p:nvPr/>
        </p:nvSpPr>
        <p:spPr>
          <a:xfrm>
            <a:off x="323528" y="4700168"/>
            <a:ext cx="8640000" cy="756000"/>
          </a:xfrm>
          <a:prstGeom prst="rect">
            <a:avLst/>
          </a:prstGeom>
          <a:solidFill>
            <a:srgbClr val="7030A0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3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לייצר חיבורים חווה-קהילה מקומית</a:t>
            </a:r>
            <a:r>
              <a:rPr lang="he-IL" dirty="0">
                <a:solidFill>
                  <a:schemeClr val="tx1"/>
                </a:solidFill>
              </a:rPr>
              <a:t>: סביב אירועים בחווה, חיבור בין תוצרי החווה לקהילה, החווה כאבן שואבת לאוכלוסיות נוספות (מתוכנן וספונטני)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81BDE9-7C1D-4051-A7A5-0330821CAFC5}"/>
              </a:ext>
            </a:extLst>
          </p:cNvPr>
          <p:cNvSpPr/>
          <p:nvPr/>
        </p:nvSpPr>
        <p:spPr>
          <a:xfrm>
            <a:off x="179512" y="173728"/>
            <a:ext cx="1368152" cy="432000"/>
          </a:xfrm>
          <a:prstGeom prst="rect">
            <a:avLst/>
          </a:prstGeom>
          <a:solidFill>
            <a:schemeClr val="lt1">
              <a:alpha val="64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36000" tIns="36000" rIns="36000" bIns="36000" numCol="1" spcCol="1270" anchor="ctr" anchorCtr="0">
            <a:noAutofit/>
          </a:bodyPr>
          <a:lstStyle/>
          <a:p>
            <a:pPr algn="ctr">
              <a:spcBef>
                <a:spcPct val="0"/>
              </a:spcBef>
            </a:pPr>
            <a:r>
              <a:rPr lang="he-IL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מדריכים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8F1AF1D-F6C7-45C6-91C0-8B01C0412D8F}"/>
              </a:ext>
            </a:extLst>
          </p:cNvPr>
          <p:cNvSpPr/>
          <p:nvPr/>
        </p:nvSpPr>
        <p:spPr>
          <a:xfrm>
            <a:off x="179512" y="620736"/>
            <a:ext cx="1368152" cy="432000"/>
          </a:xfrm>
          <a:prstGeom prst="rect">
            <a:avLst/>
          </a:prstGeom>
          <a:solidFill>
            <a:schemeClr val="lt1">
              <a:alpha val="64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36000" tIns="36000" rIns="36000" bIns="36000" numCol="1" spcCol="1270" anchor="ctr" anchorCtr="0">
            <a:noAutofit/>
          </a:bodyPr>
          <a:lstStyle/>
          <a:p>
            <a:pPr algn="ctr">
              <a:spcBef>
                <a:spcPct val="0"/>
              </a:spcBef>
            </a:pPr>
            <a:r>
              <a:rPr lang="he-IL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חניכים</a:t>
            </a:r>
          </a:p>
        </p:txBody>
      </p:sp>
      <p:sp>
        <p:nvSpPr>
          <p:cNvPr id="20" name="צורה חופשית: צורה 20">
            <a:extLst>
              <a:ext uri="{FF2B5EF4-FFF2-40B4-BE49-F238E27FC236}">
                <a16:creationId xmlns:a16="http://schemas.microsoft.com/office/drawing/2014/main" id="{C5BC69E5-CBDB-4FBA-A01F-1BC5215F3C93}"/>
              </a:ext>
            </a:extLst>
          </p:cNvPr>
          <p:cNvSpPr/>
          <p:nvPr/>
        </p:nvSpPr>
        <p:spPr>
          <a:xfrm>
            <a:off x="1691680" y="135008"/>
            <a:ext cx="2575842" cy="900000"/>
          </a:xfrm>
          <a:custGeom>
            <a:avLst/>
            <a:gdLst>
              <a:gd name="connsiteX0" fmla="*/ 0 w 2575842"/>
              <a:gd name="connsiteY0" fmla="*/ 0 h 1030337"/>
              <a:gd name="connsiteX1" fmla="*/ 2060674 w 2575842"/>
              <a:gd name="connsiteY1" fmla="*/ 0 h 1030337"/>
              <a:gd name="connsiteX2" fmla="*/ 2575842 w 2575842"/>
              <a:gd name="connsiteY2" fmla="*/ 515169 h 1030337"/>
              <a:gd name="connsiteX3" fmla="*/ 2060674 w 2575842"/>
              <a:gd name="connsiteY3" fmla="*/ 1030337 h 1030337"/>
              <a:gd name="connsiteX4" fmla="*/ 0 w 2575842"/>
              <a:gd name="connsiteY4" fmla="*/ 1030337 h 1030337"/>
              <a:gd name="connsiteX5" fmla="*/ 515169 w 2575842"/>
              <a:gd name="connsiteY5" fmla="*/ 515169 h 1030337"/>
              <a:gd name="connsiteX6" fmla="*/ 0 w 2575842"/>
              <a:gd name="connsiteY6" fmla="*/ 0 h 103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5842" h="1030337">
                <a:moveTo>
                  <a:pt x="2575842" y="1030336"/>
                </a:moveTo>
                <a:lnTo>
                  <a:pt x="515168" y="1030336"/>
                </a:lnTo>
                <a:lnTo>
                  <a:pt x="0" y="515168"/>
                </a:lnTo>
                <a:lnTo>
                  <a:pt x="515168" y="1"/>
                </a:lnTo>
                <a:lnTo>
                  <a:pt x="2575842" y="1"/>
                </a:lnTo>
                <a:lnTo>
                  <a:pt x="2060673" y="515168"/>
                </a:lnTo>
                <a:lnTo>
                  <a:pt x="2575842" y="1030336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3174" tIns="96013" rIns="659187" bIns="96013" numCol="1" spcCol="1270" anchor="ctr" anchorCtr="0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3600" kern="1200" dirty="0"/>
              <a:t>פעולות</a:t>
            </a:r>
          </a:p>
        </p:txBody>
      </p:sp>
      <p:sp>
        <p:nvSpPr>
          <p:cNvPr id="22" name="Action Button: Return 2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4F95EEF-0BB4-4B2E-86EE-7534BAE3693F}"/>
              </a:ext>
            </a:extLst>
          </p:cNvPr>
          <p:cNvSpPr/>
          <p:nvPr/>
        </p:nvSpPr>
        <p:spPr>
          <a:xfrm>
            <a:off x="1993498" y="489740"/>
            <a:ext cx="228600" cy="26199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7832A60-8DC3-42AA-9DBD-6F358F7A9C80}"/>
              </a:ext>
            </a:extLst>
          </p:cNvPr>
          <p:cNvSpPr/>
          <p:nvPr/>
        </p:nvSpPr>
        <p:spPr>
          <a:xfrm>
            <a:off x="179512" y="1052736"/>
            <a:ext cx="1368152" cy="432000"/>
          </a:xfrm>
          <a:prstGeom prst="rect">
            <a:avLst/>
          </a:prstGeom>
          <a:solidFill>
            <a:schemeClr val="lt1">
              <a:alpha val="64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36000" tIns="36000" rIns="36000" bIns="36000" numCol="1" spcCol="1270" anchor="ctr" anchorCtr="0">
            <a:noAutofit/>
          </a:bodyPr>
          <a:lstStyle/>
          <a:p>
            <a:pPr algn="ctr">
              <a:spcBef>
                <a:spcPct val="0"/>
              </a:spcBef>
            </a:pPr>
            <a:r>
              <a:rPr lang="he-IL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קהילה</a:t>
            </a:r>
          </a:p>
        </p:txBody>
      </p:sp>
      <p:sp>
        <p:nvSpPr>
          <p:cNvPr id="24" name="מלבן 18">
            <a:extLst>
              <a:ext uri="{FF2B5EF4-FFF2-40B4-BE49-F238E27FC236}">
                <a16:creationId xmlns:a16="http://schemas.microsoft.com/office/drawing/2014/main" id="{940B2E26-07C8-414D-891B-502284FED300}"/>
              </a:ext>
            </a:extLst>
          </p:cNvPr>
          <p:cNvSpPr/>
          <p:nvPr/>
        </p:nvSpPr>
        <p:spPr>
          <a:xfrm>
            <a:off x="323528" y="5372048"/>
            <a:ext cx="8640000" cy="756000"/>
          </a:xfrm>
          <a:prstGeom prst="rect">
            <a:avLst/>
          </a:prstGeom>
          <a:solidFill>
            <a:srgbClr val="7030A0">
              <a:alpha val="6509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3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לייצר חיבורים מערכת בלתי פורמלית-פורמלית: המדריכים פעילים בבתי הספר ו</a:t>
            </a:r>
            <a:r>
              <a:rPr lang="he-IL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מה עוד?</a:t>
            </a:r>
          </a:p>
        </p:txBody>
      </p:sp>
    </p:spTree>
    <p:extLst>
      <p:ext uri="{BB962C8B-B14F-4D97-AF65-F5344CB8AC3E}">
        <p14:creationId xmlns:p14="http://schemas.microsoft.com/office/powerpoint/2010/main" val="406524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17" grpId="0" animBg="1"/>
      <p:bldP spid="18" grpId="0" animBg="1"/>
      <p:bldP spid="19" grpId="0" animBg="1"/>
      <p:bldP spid="40" grpId="0" animBg="1"/>
      <p:bldP spid="12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צורה חופשית: צורה 22">
            <a:extLst>
              <a:ext uri="{FF2B5EF4-FFF2-40B4-BE49-F238E27FC236}">
                <a16:creationId xmlns:a16="http://schemas.microsoft.com/office/drawing/2014/main" id="{3371199A-457A-400D-8B77-CA3EC78BD1C5}"/>
              </a:ext>
            </a:extLst>
          </p:cNvPr>
          <p:cNvSpPr/>
          <p:nvPr/>
        </p:nvSpPr>
        <p:spPr>
          <a:xfrm>
            <a:off x="1859421" y="211089"/>
            <a:ext cx="2575842" cy="900000"/>
          </a:xfrm>
          <a:custGeom>
            <a:avLst/>
            <a:gdLst>
              <a:gd name="connsiteX0" fmla="*/ 0 w 2575842"/>
              <a:gd name="connsiteY0" fmla="*/ 0 h 1030337"/>
              <a:gd name="connsiteX1" fmla="*/ 2060674 w 2575842"/>
              <a:gd name="connsiteY1" fmla="*/ 0 h 1030337"/>
              <a:gd name="connsiteX2" fmla="*/ 2575842 w 2575842"/>
              <a:gd name="connsiteY2" fmla="*/ 515169 h 1030337"/>
              <a:gd name="connsiteX3" fmla="*/ 2060674 w 2575842"/>
              <a:gd name="connsiteY3" fmla="*/ 1030337 h 1030337"/>
              <a:gd name="connsiteX4" fmla="*/ 0 w 2575842"/>
              <a:gd name="connsiteY4" fmla="*/ 1030337 h 1030337"/>
              <a:gd name="connsiteX5" fmla="*/ 515169 w 2575842"/>
              <a:gd name="connsiteY5" fmla="*/ 515169 h 1030337"/>
              <a:gd name="connsiteX6" fmla="*/ 0 w 2575842"/>
              <a:gd name="connsiteY6" fmla="*/ 0 h 103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5842" h="1030337">
                <a:moveTo>
                  <a:pt x="2575842" y="1030336"/>
                </a:moveTo>
                <a:lnTo>
                  <a:pt x="515168" y="1030336"/>
                </a:lnTo>
                <a:lnTo>
                  <a:pt x="0" y="515168"/>
                </a:lnTo>
                <a:lnTo>
                  <a:pt x="515168" y="1"/>
                </a:lnTo>
                <a:lnTo>
                  <a:pt x="2575842" y="1"/>
                </a:lnTo>
                <a:lnTo>
                  <a:pt x="2060673" y="515168"/>
                </a:lnTo>
                <a:lnTo>
                  <a:pt x="2575842" y="1030336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3174" tIns="96013" rIns="659187" bIns="96012" numCol="1" spcCol="1270" anchor="ctr" anchorCtr="0">
            <a:noAutofit/>
          </a:bodyPr>
          <a:lstStyle/>
          <a:p>
            <a:pPr marL="0" lvl="0" indent="0" algn="ctr" defTabSz="1600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e-IL" sz="3600" kern="1200" dirty="0"/>
              <a:t>תוצאות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038600" y="18288"/>
            <a:ext cx="1066800" cy="329184"/>
          </a:xfrm>
        </p:spPr>
        <p:txBody>
          <a:bodyPr/>
          <a:lstStyle/>
          <a:p>
            <a:pPr algn="ctr"/>
            <a:fld id="{AC3D9441-D3FF-474F-9165-2217BAB4D96F}" type="slidenum">
              <a:rPr lang="he-IL" smtClean="0"/>
              <a:t>6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002480D-91BE-471B-983F-64E53192B9E0}"/>
              </a:ext>
            </a:extLst>
          </p:cNvPr>
          <p:cNvSpPr txBox="1">
            <a:spLocks/>
          </p:cNvSpPr>
          <p:nvPr/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b="1" cap="all" dirty="0">
                <a:solidFill>
                  <a:schemeClr val="accent3">
                    <a:lumMod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המודל</a:t>
            </a:r>
            <a:r>
              <a:rPr lang="he-IL" b="1" dirty="0">
                <a:solidFill>
                  <a:schemeClr val="bg2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he-IL" b="1" cap="all" dirty="0">
                <a:solidFill>
                  <a:schemeClr val="accent3">
                    <a:lumMod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הלוגי: תוצאות</a:t>
            </a:r>
            <a:r>
              <a:rPr lang="he-IL" b="1" dirty="0">
                <a:solidFill>
                  <a:schemeClr val="bg2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</p:txBody>
      </p:sp>
      <p:sp>
        <p:nvSpPr>
          <p:cNvPr id="46" name="מלבן 45">
            <a:extLst>
              <a:ext uri="{FF2B5EF4-FFF2-40B4-BE49-F238E27FC236}">
                <a16:creationId xmlns:a16="http://schemas.microsoft.com/office/drawing/2014/main" id="{49C80AD1-94D8-4C7E-96E2-936FCEC97D52}"/>
              </a:ext>
            </a:extLst>
          </p:cNvPr>
          <p:cNvSpPr/>
          <p:nvPr/>
        </p:nvSpPr>
        <p:spPr>
          <a:xfrm>
            <a:off x="6872960" y="3007687"/>
            <a:ext cx="2164521" cy="828000"/>
          </a:xfrm>
          <a:prstGeom prst="rect">
            <a:avLst/>
          </a:prstGeom>
          <a:solidFill>
            <a:srgbClr val="00B050">
              <a:alpha val="6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2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החניכים עוסקים בעבודת אדמה</a:t>
            </a:r>
          </a:p>
        </p:txBody>
      </p:sp>
      <p:sp>
        <p:nvSpPr>
          <p:cNvPr id="48" name="מלבן 47">
            <a:extLst>
              <a:ext uri="{FF2B5EF4-FFF2-40B4-BE49-F238E27FC236}">
                <a16:creationId xmlns:a16="http://schemas.microsoft.com/office/drawing/2014/main" id="{6E509D98-26A4-4EB5-98AA-D4A9B792E5DF}"/>
              </a:ext>
            </a:extLst>
          </p:cNvPr>
          <p:cNvSpPr/>
          <p:nvPr/>
        </p:nvSpPr>
        <p:spPr>
          <a:xfrm>
            <a:off x="2407479" y="2159615"/>
            <a:ext cx="2164521" cy="828000"/>
          </a:xfrm>
          <a:prstGeom prst="rect">
            <a:avLst/>
          </a:prstGeom>
          <a:solidFill>
            <a:srgbClr val="00B050">
              <a:alpha val="6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2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he-IL" b="1" dirty="0">
                <a:solidFill>
                  <a:schemeClr val="tx1"/>
                </a:solidFill>
              </a:rPr>
              <a:t>החווה מתנהלת באמצעות משאבים מקומיים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9" name="מלבן 48">
            <a:extLst>
              <a:ext uri="{FF2B5EF4-FFF2-40B4-BE49-F238E27FC236}">
                <a16:creationId xmlns:a16="http://schemas.microsoft.com/office/drawing/2014/main" id="{F42C33B6-A38E-4568-BC04-A26226D657B9}"/>
              </a:ext>
            </a:extLst>
          </p:cNvPr>
          <p:cNvSpPr/>
          <p:nvPr/>
        </p:nvSpPr>
        <p:spPr>
          <a:xfrm>
            <a:off x="4644008" y="3003009"/>
            <a:ext cx="2164521" cy="828000"/>
          </a:xfrm>
          <a:prstGeom prst="rect">
            <a:avLst/>
          </a:prstGeom>
          <a:solidFill>
            <a:srgbClr val="00B050">
              <a:alpha val="6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2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התנדבות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0" name="מלבן 49">
            <a:extLst>
              <a:ext uri="{FF2B5EF4-FFF2-40B4-BE49-F238E27FC236}">
                <a16:creationId xmlns:a16="http://schemas.microsoft.com/office/drawing/2014/main" id="{6D3DD123-D738-4819-9E52-DA34148B14A3}"/>
              </a:ext>
            </a:extLst>
          </p:cNvPr>
          <p:cNvSpPr/>
          <p:nvPr/>
        </p:nvSpPr>
        <p:spPr>
          <a:xfrm>
            <a:off x="6872960" y="4703832"/>
            <a:ext cx="2164521" cy="828000"/>
          </a:xfrm>
          <a:prstGeom prst="rect">
            <a:avLst/>
          </a:prstGeom>
          <a:solidFill>
            <a:srgbClr val="00B050">
              <a:alpha val="6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2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he-IL" b="1" dirty="0">
                <a:solidFill>
                  <a:schemeClr val="tx1"/>
                </a:solidFill>
              </a:rPr>
              <a:t>החווה כמוקד משיכה </a:t>
            </a:r>
            <a:r>
              <a:rPr lang="he-IL" dirty="0">
                <a:solidFill>
                  <a:schemeClr val="tx1"/>
                </a:solidFill>
              </a:rPr>
              <a:t>(ספונטני ופעילויות מתוכננות)</a:t>
            </a:r>
            <a:r>
              <a:rPr lang="he-IL" b="1" dirty="0">
                <a:solidFill>
                  <a:schemeClr val="tx1"/>
                </a:solidFill>
              </a:rPr>
              <a:t> לקהילה</a:t>
            </a:r>
          </a:p>
        </p:txBody>
      </p:sp>
      <p:sp>
        <p:nvSpPr>
          <p:cNvPr id="52" name="מלבן 51">
            <a:extLst>
              <a:ext uri="{FF2B5EF4-FFF2-40B4-BE49-F238E27FC236}">
                <a16:creationId xmlns:a16="http://schemas.microsoft.com/office/drawing/2014/main" id="{7D9C612C-6163-4673-8E2C-A3536AA064F5}"/>
              </a:ext>
            </a:extLst>
          </p:cNvPr>
          <p:cNvSpPr/>
          <p:nvPr/>
        </p:nvSpPr>
        <p:spPr>
          <a:xfrm>
            <a:off x="2407479" y="2999019"/>
            <a:ext cx="2164521" cy="828000"/>
          </a:xfrm>
          <a:prstGeom prst="rect">
            <a:avLst/>
          </a:prstGeom>
          <a:solidFill>
            <a:srgbClr val="00B050">
              <a:alpha val="6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2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he-IL" dirty="0">
                <a:solidFill>
                  <a:schemeClr val="tx1"/>
                </a:solidFill>
              </a:rPr>
              <a:t>יצירת </a:t>
            </a:r>
            <a:r>
              <a:rPr lang="he-IL" b="1" dirty="0">
                <a:solidFill>
                  <a:schemeClr val="tx1"/>
                </a:solidFill>
              </a:rPr>
              <a:t>תפיסת חינוך בלתי פורמלי חדשה</a:t>
            </a:r>
            <a:endParaRPr lang="he-IL" dirty="0">
              <a:solidFill>
                <a:srgbClr val="002060"/>
              </a:solidFill>
            </a:endParaRPr>
          </a:p>
        </p:txBody>
      </p:sp>
      <p:sp>
        <p:nvSpPr>
          <p:cNvPr id="53" name="מלבן 52">
            <a:extLst>
              <a:ext uri="{FF2B5EF4-FFF2-40B4-BE49-F238E27FC236}">
                <a16:creationId xmlns:a16="http://schemas.microsoft.com/office/drawing/2014/main" id="{F5207432-C5F0-4DE4-801A-2705C12E03D6}"/>
              </a:ext>
            </a:extLst>
          </p:cNvPr>
          <p:cNvSpPr/>
          <p:nvPr/>
        </p:nvSpPr>
        <p:spPr>
          <a:xfrm>
            <a:off x="2407479" y="3838423"/>
            <a:ext cx="2164521" cy="828000"/>
          </a:xfrm>
          <a:prstGeom prst="rect">
            <a:avLst/>
          </a:prstGeom>
          <a:solidFill>
            <a:srgbClr val="00B050">
              <a:alpha val="6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2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he-IL" b="1" dirty="0">
                <a:solidFill>
                  <a:schemeClr val="tx1"/>
                </a:solidFill>
              </a:rPr>
              <a:t>הנעת תהליכים משמעותיים וערכיים בחברה הישראלית</a:t>
            </a:r>
          </a:p>
        </p:txBody>
      </p:sp>
      <p:sp>
        <p:nvSpPr>
          <p:cNvPr id="54" name="מלבן 53">
            <a:extLst>
              <a:ext uri="{FF2B5EF4-FFF2-40B4-BE49-F238E27FC236}">
                <a16:creationId xmlns:a16="http://schemas.microsoft.com/office/drawing/2014/main" id="{3FC07B1D-BA37-4C7A-90F6-E0AABA25A44D}"/>
              </a:ext>
            </a:extLst>
          </p:cNvPr>
          <p:cNvSpPr/>
          <p:nvPr/>
        </p:nvSpPr>
        <p:spPr>
          <a:xfrm>
            <a:off x="92410" y="4559817"/>
            <a:ext cx="2164521" cy="112617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2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he-IL" dirty="0">
                <a:solidFill>
                  <a:schemeClr val="tx1"/>
                </a:solidFill>
              </a:rPr>
              <a:t>יישוב הארץ: חיבור הקהילה לאדמתה, הנוער לארצו/ למולדת</a:t>
            </a:r>
          </a:p>
        </p:txBody>
      </p:sp>
      <p:sp>
        <p:nvSpPr>
          <p:cNvPr id="55" name="מלבן 54">
            <a:extLst>
              <a:ext uri="{FF2B5EF4-FFF2-40B4-BE49-F238E27FC236}">
                <a16:creationId xmlns:a16="http://schemas.microsoft.com/office/drawing/2014/main" id="{FC9DC0EF-F4C9-44DB-A07D-26A532D56BA5}"/>
              </a:ext>
            </a:extLst>
          </p:cNvPr>
          <p:cNvSpPr/>
          <p:nvPr/>
        </p:nvSpPr>
        <p:spPr>
          <a:xfrm>
            <a:off x="76200" y="2159615"/>
            <a:ext cx="2164521" cy="112617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2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החייאת "הניצוץ הייחודי" המקשר בין עם לאדמתו: אמונה בחלוציות, בציונות,</a:t>
            </a:r>
          </a:p>
        </p:txBody>
      </p:sp>
      <p:sp>
        <p:nvSpPr>
          <p:cNvPr id="7" name="מציין מיקום תוכן 6">
            <a:extLst>
              <a:ext uri="{FF2B5EF4-FFF2-40B4-BE49-F238E27FC236}">
                <a16:creationId xmlns:a16="http://schemas.microsoft.com/office/drawing/2014/main" id="{BB8F95CE-02F6-46E1-A9C7-D103AD3C2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2045" y="1556792"/>
            <a:ext cx="2160000" cy="46166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he-IL" sz="2400" b="1" cap="all" spc="-100" dirty="0">
                <a:solidFill>
                  <a:schemeClr val="accent3">
                    <a:lumMod val="75000"/>
                  </a:schemeClr>
                </a:solidFill>
                <a:latin typeface="Segoe UI Semilight" panose="020B0402040204020203" pitchFamily="34" charset="0"/>
                <a:ea typeface="+mj-ea"/>
                <a:cs typeface="Segoe UI Semilight" panose="020B0402040204020203" pitchFamily="34" charset="0"/>
              </a:rPr>
              <a:t>טווח</a:t>
            </a:r>
            <a:r>
              <a:rPr lang="he-IL" sz="2400" b="1" spc="-100" dirty="0">
                <a:solidFill>
                  <a:schemeClr val="bg2">
                    <a:lumMod val="50000"/>
                  </a:schemeClr>
                </a:solidFill>
                <a:latin typeface="Segoe UI Semilight" panose="020B0402040204020203" pitchFamily="34" charset="0"/>
                <a:ea typeface="+mj-ea"/>
                <a:cs typeface="Segoe UI Semilight" panose="020B0402040204020203" pitchFamily="34" charset="0"/>
              </a:rPr>
              <a:t> </a:t>
            </a:r>
            <a:r>
              <a:rPr lang="he-IL" sz="2400" b="1" cap="all" spc="-100" dirty="0">
                <a:solidFill>
                  <a:schemeClr val="accent3">
                    <a:lumMod val="75000"/>
                  </a:schemeClr>
                </a:solidFill>
                <a:latin typeface="Segoe UI Semilight" panose="020B0402040204020203" pitchFamily="34" charset="0"/>
                <a:ea typeface="+mj-ea"/>
                <a:cs typeface="Segoe UI Semilight" panose="020B0402040204020203" pitchFamily="34" charset="0"/>
              </a:rPr>
              <a:t>קצר</a:t>
            </a:r>
          </a:p>
        </p:txBody>
      </p:sp>
      <p:sp>
        <p:nvSpPr>
          <p:cNvPr id="58" name="מציין מיקום תוכן 6">
            <a:extLst>
              <a:ext uri="{FF2B5EF4-FFF2-40B4-BE49-F238E27FC236}">
                <a16:creationId xmlns:a16="http://schemas.microsoft.com/office/drawing/2014/main" id="{E9B2B0F1-5D63-4996-9726-4F9A98A416DE}"/>
              </a:ext>
            </a:extLst>
          </p:cNvPr>
          <p:cNvSpPr txBox="1">
            <a:spLocks/>
          </p:cNvSpPr>
          <p:nvPr/>
        </p:nvSpPr>
        <p:spPr>
          <a:xfrm>
            <a:off x="4668932" y="1556792"/>
            <a:ext cx="21600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1">
            <a:spAutoFit/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400" b="1" cap="all" spc="-100">
                <a:solidFill>
                  <a:schemeClr val="accent3">
                    <a:lumMod val="75000"/>
                  </a:schemeClr>
                </a:solidFill>
                <a:latin typeface="Segoe UI Semilight" panose="020B0402040204020203" pitchFamily="34" charset="0"/>
                <a:ea typeface="+mj-ea"/>
                <a:cs typeface="Segoe UI Semilight" panose="020B04020402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he-IL" dirty="0"/>
              <a:t>בינוני</a:t>
            </a:r>
          </a:p>
        </p:txBody>
      </p:sp>
      <p:sp>
        <p:nvSpPr>
          <p:cNvPr id="59" name="מציין מיקום תוכן 6">
            <a:extLst>
              <a:ext uri="{FF2B5EF4-FFF2-40B4-BE49-F238E27FC236}">
                <a16:creationId xmlns:a16="http://schemas.microsoft.com/office/drawing/2014/main" id="{4367F3AC-F8E7-4997-972E-FAF6EE4E42FD}"/>
              </a:ext>
            </a:extLst>
          </p:cNvPr>
          <p:cNvSpPr txBox="1">
            <a:spLocks/>
          </p:cNvSpPr>
          <p:nvPr/>
        </p:nvSpPr>
        <p:spPr>
          <a:xfrm>
            <a:off x="2455819" y="1556792"/>
            <a:ext cx="21600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1">
            <a:spAutoFit/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400" b="1" cap="all" spc="-100">
                <a:solidFill>
                  <a:schemeClr val="accent3">
                    <a:lumMod val="75000"/>
                  </a:schemeClr>
                </a:solidFill>
                <a:latin typeface="Segoe UI Semilight" panose="020B0402040204020203" pitchFamily="34" charset="0"/>
                <a:ea typeface="+mj-ea"/>
                <a:cs typeface="Segoe UI Semilight" panose="020B04020402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he-IL" dirty="0"/>
              <a:t>ארוך</a:t>
            </a:r>
          </a:p>
        </p:txBody>
      </p:sp>
      <p:sp>
        <p:nvSpPr>
          <p:cNvPr id="60" name="מציין מיקום תוכן 6">
            <a:extLst>
              <a:ext uri="{FF2B5EF4-FFF2-40B4-BE49-F238E27FC236}">
                <a16:creationId xmlns:a16="http://schemas.microsoft.com/office/drawing/2014/main" id="{3693B9FD-B1F9-48B8-BF1C-59F151AAD144}"/>
              </a:ext>
            </a:extLst>
          </p:cNvPr>
          <p:cNvSpPr txBox="1">
            <a:spLocks/>
          </p:cNvSpPr>
          <p:nvPr/>
        </p:nvSpPr>
        <p:spPr>
          <a:xfrm>
            <a:off x="96932" y="1556792"/>
            <a:ext cx="21600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1">
            <a:spAutoFit/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400" b="1" cap="all" spc="-100">
                <a:solidFill>
                  <a:schemeClr val="accent3">
                    <a:lumMod val="75000"/>
                  </a:schemeClr>
                </a:solidFill>
                <a:latin typeface="Segoe UI Semilight" panose="020B0402040204020203" pitchFamily="34" charset="0"/>
                <a:ea typeface="+mj-ea"/>
                <a:cs typeface="Segoe UI Semilight" panose="020B04020402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he-IL" dirty="0"/>
              <a:t>אימפקט</a:t>
            </a:r>
          </a:p>
        </p:txBody>
      </p:sp>
      <p:sp>
        <p:nvSpPr>
          <p:cNvPr id="3" name="Action Button: Return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0DD4688-E1B4-4EF1-A445-32538CD4B02B}"/>
              </a:ext>
            </a:extLst>
          </p:cNvPr>
          <p:cNvSpPr/>
          <p:nvPr/>
        </p:nvSpPr>
        <p:spPr>
          <a:xfrm>
            <a:off x="2126421" y="546788"/>
            <a:ext cx="228600" cy="26199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5" name="מלבן 48">
            <a:extLst>
              <a:ext uri="{FF2B5EF4-FFF2-40B4-BE49-F238E27FC236}">
                <a16:creationId xmlns:a16="http://schemas.microsoft.com/office/drawing/2014/main" id="{25742F61-8FD4-49FD-A77F-F190C4F3CFDA}"/>
              </a:ext>
            </a:extLst>
          </p:cNvPr>
          <p:cNvSpPr/>
          <p:nvPr/>
        </p:nvSpPr>
        <p:spPr>
          <a:xfrm>
            <a:off x="4644008" y="3846403"/>
            <a:ext cx="2164521" cy="828000"/>
          </a:xfrm>
          <a:prstGeom prst="rect">
            <a:avLst/>
          </a:prstGeom>
          <a:solidFill>
            <a:srgbClr val="00B050">
              <a:alpha val="6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2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חיבור ומחויבות לאדמה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6" name="מלבן 45">
            <a:extLst>
              <a:ext uri="{FF2B5EF4-FFF2-40B4-BE49-F238E27FC236}">
                <a16:creationId xmlns:a16="http://schemas.microsoft.com/office/drawing/2014/main" id="{D2D19F00-3391-40D0-913A-470C7F136435}"/>
              </a:ext>
            </a:extLst>
          </p:cNvPr>
          <p:cNvSpPr/>
          <p:nvPr/>
        </p:nvSpPr>
        <p:spPr>
          <a:xfrm>
            <a:off x="6872960" y="2159615"/>
            <a:ext cx="2164521" cy="828000"/>
          </a:xfrm>
          <a:prstGeom prst="rect">
            <a:avLst/>
          </a:prstGeom>
          <a:solidFill>
            <a:srgbClr val="00B050">
              <a:alpha val="6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2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שינוי תפיסתי-חינוכי של מדריך וחניך</a:t>
            </a:r>
            <a:endParaRPr lang="he-IL" b="1" dirty="0">
              <a:solidFill>
                <a:srgbClr val="002060"/>
              </a:solidFill>
            </a:endParaRPr>
          </a:p>
        </p:txBody>
      </p:sp>
      <p:sp>
        <p:nvSpPr>
          <p:cNvPr id="27" name="מלבן 45">
            <a:extLst>
              <a:ext uri="{FF2B5EF4-FFF2-40B4-BE49-F238E27FC236}">
                <a16:creationId xmlns:a16="http://schemas.microsoft.com/office/drawing/2014/main" id="{D74CE413-DCA9-4EAC-AC23-7F8E45AC35FA}"/>
              </a:ext>
            </a:extLst>
          </p:cNvPr>
          <p:cNvSpPr/>
          <p:nvPr/>
        </p:nvSpPr>
        <p:spPr>
          <a:xfrm>
            <a:off x="4654196" y="2159615"/>
            <a:ext cx="2164521" cy="828000"/>
          </a:xfrm>
          <a:prstGeom prst="rect">
            <a:avLst/>
          </a:prstGeom>
          <a:solidFill>
            <a:srgbClr val="00B050">
              <a:alpha val="6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2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טרנספורמציה (העמקת השינוי) של מדריך וחניך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A456230-E437-47EA-828F-91380D83C8CD}"/>
              </a:ext>
            </a:extLst>
          </p:cNvPr>
          <p:cNvSpPr/>
          <p:nvPr/>
        </p:nvSpPr>
        <p:spPr>
          <a:xfrm>
            <a:off x="179512" y="44624"/>
            <a:ext cx="1368152" cy="432000"/>
          </a:xfrm>
          <a:prstGeom prst="rect">
            <a:avLst/>
          </a:prstGeom>
          <a:solidFill>
            <a:schemeClr val="lt1">
              <a:alpha val="64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36000" tIns="36000" rIns="36000" bIns="36000" numCol="1" spcCol="1270" anchor="ctr" anchorCtr="0">
            <a:noAutofit/>
          </a:bodyPr>
          <a:lstStyle/>
          <a:p>
            <a:pPr algn="ctr">
              <a:spcBef>
                <a:spcPct val="0"/>
              </a:spcBef>
            </a:pPr>
            <a:r>
              <a:rPr lang="he-IL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מדריכים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41D40B4-86C6-4706-A840-506D797E2FDA}"/>
              </a:ext>
            </a:extLst>
          </p:cNvPr>
          <p:cNvSpPr/>
          <p:nvPr/>
        </p:nvSpPr>
        <p:spPr>
          <a:xfrm>
            <a:off x="179512" y="491632"/>
            <a:ext cx="1368152" cy="432000"/>
          </a:xfrm>
          <a:prstGeom prst="rect">
            <a:avLst/>
          </a:prstGeom>
          <a:solidFill>
            <a:schemeClr val="lt1">
              <a:alpha val="64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36000" tIns="36000" rIns="36000" bIns="36000" numCol="1" spcCol="1270" anchor="ctr" anchorCtr="0">
            <a:noAutofit/>
          </a:bodyPr>
          <a:lstStyle/>
          <a:p>
            <a:pPr algn="ctr">
              <a:spcBef>
                <a:spcPct val="0"/>
              </a:spcBef>
            </a:pPr>
            <a:r>
              <a:rPr lang="he-IL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חניכים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4A2641B-AD7C-4783-8C0B-104807FE3F14}"/>
              </a:ext>
            </a:extLst>
          </p:cNvPr>
          <p:cNvSpPr/>
          <p:nvPr/>
        </p:nvSpPr>
        <p:spPr>
          <a:xfrm>
            <a:off x="184377" y="955263"/>
            <a:ext cx="1368152" cy="432000"/>
          </a:xfrm>
          <a:prstGeom prst="rect">
            <a:avLst/>
          </a:prstGeom>
          <a:solidFill>
            <a:schemeClr val="lt1">
              <a:alpha val="64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36000" tIns="36000" rIns="36000" bIns="36000" numCol="1" spcCol="1270" anchor="ctr" anchorCtr="0">
            <a:noAutofit/>
          </a:bodyPr>
          <a:lstStyle/>
          <a:p>
            <a:pPr algn="ctr">
              <a:spcBef>
                <a:spcPct val="0"/>
              </a:spcBef>
            </a:pPr>
            <a:r>
              <a:rPr lang="he-IL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קהילה</a:t>
            </a:r>
          </a:p>
        </p:txBody>
      </p:sp>
      <p:sp>
        <p:nvSpPr>
          <p:cNvPr id="37" name="מלבן 52">
            <a:extLst>
              <a:ext uri="{FF2B5EF4-FFF2-40B4-BE49-F238E27FC236}">
                <a16:creationId xmlns:a16="http://schemas.microsoft.com/office/drawing/2014/main" id="{3C08681F-444D-4F02-9A09-230E5FF46412}"/>
              </a:ext>
            </a:extLst>
          </p:cNvPr>
          <p:cNvSpPr/>
          <p:nvPr/>
        </p:nvSpPr>
        <p:spPr>
          <a:xfrm>
            <a:off x="2407479" y="4677827"/>
            <a:ext cx="2164521" cy="828000"/>
          </a:xfrm>
          <a:prstGeom prst="rect">
            <a:avLst/>
          </a:prstGeom>
          <a:solidFill>
            <a:srgbClr val="00B050">
              <a:alpha val="6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2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he-IL" b="1" dirty="0">
                <a:solidFill>
                  <a:schemeClr val="tx1"/>
                </a:solidFill>
              </a:rPr>
              <a:t>אקטיביזם – יוזמות קהילתיות של הבוגרים</a:t>
            </a:r>
          </a:p>
        </p:txBody>
      </p:sp>
      <p:sp>
        <p:nvSpPr>
          <p:cNvPr id="38" name="מלבן 52">
            <a:extLst>
              <a:ext uri="{FF2B5EF4-FFF2-40B4-BE49-F238E27FC236}">
                <a16:creationId xmlns:a16="http://schemas.microsoft.com/office/drawing/2014/main" id="{9B2CF4FD-DE9E-4D37-AAEE-82F9E77B5E1B}"/>
              </a:ext>
            </a:extLst>
          </p:cNvPr>
          <p:cNvSpPr/>
          <p:nvPr/>
        </p:nvSpPr>
        <p:spPr>
          <a:xfrm>
            <a:off x="2407479" y="5517232"/>
            <a:ext cx="2164521" cy="828000"/>
          </a:xfrm>
          <a:prstGeom prst="rect">
            <a:avLst/>
          </a:prstGeom>
          <a:solidFill>
            <a:srgbClr val="00B050">
              <a:alpha val="6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2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he-IL" b="1" dirty="0">
                <a:solidFill>
                  <a:schemeClr val="tx1"/>
                </a:solidFill>
              </a:rPr>
              <a:t>בוגרים מיישבים פריפריה</a:t>
            </a:r>
          </a:p>
        </p:txBody>
      </p:sp>
      <p:sp>
        <p:nvSpPr>
          <p:cNvPr id="29" name="מלבן 28">
            <a:extLst>
              <a:ext uri="{FF2B5EF4-FFF2-40B4-BE49-F238E27FC236}">
                <a16:creationId xmlns:a16="http://schemas.microsoft.com/office/drawing/2014/main" id="{44EDCBA7-C568-4F01-BADC-E5D89A56C91C}"/>
              </a:ext>
            </a:extLst>
          </p:cNvPr>
          <p:cNvSpPr/>
          <p:nvPr/>
        </p:nvSpPr>
        <p:spPr>
          <a:xfrm>
            <a:off x="92410" y="3364386"/>
            <a:ext cx="2164521" cy="112617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2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he-IL" dirty="0">
                <a:solidFill>
                  <a:schemeClr val="tx1"/>
                </a:solidFill>
              </a:rPr>
              <a:t>מודל בר-קיימא להפעלת תנועות נוער</a:t>
            </a:r>
          </a:p>
        </p:txBody>
      </p:sp>
      <p:sp>
        <p:nvSpPr>
          <p:cNvPr id="31" name="מלבן 45">
            <a:extLst>
              <a:ext uri="{FF2B5EF4-FFF2-40B4-BE49-F238E27FC236}">
                <a16:creationId xmlns:a16="http://schemas.microsoft.com/office/drawing/2014/main" id="{5BF1147F-9829-4897-AC15-70BD5558C2D5}"/>
              </a:ext>
            </a:extLst>
          </p:cNvPr>
          <p:cNvSpPr/>
          <p:nvPr/>
        </p:nvSpPr>
        <p:spPr>
          <a:xfrm>
            <a:off x="6865623" y="3861048"/>
            <a:ext cx="2164521" cy="828000"/>
          </a:xfrm>
          <a:prstGeom prst="rect">
            <a:avLst/>
          </a:prstGeom>
          <a:solidFill>
            <a:srgbClr val="00B050">
              <a:alpha val="6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96013" rIns="36000" bIns="96012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חינוך מבוסס חווה (מרכז לתהליכים חינוכיים)</a:t>
            </a:r>
          </a:p>
        </p:txBody>
      </p:sp>
    </p:spTree>
    <p:extLst>
      <p:ext uri="{BB962C8B-B14F-4D97-AF65-F5344CB8AC3E}">
        <p14:creationId xmlns:p14="http://schemas.microsoft.com/office/powerpoint/2010/main" val="138890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4" grpId="0" animBg="1"/>
      <p:bldP spid="55" grpId="0" animBg="1"/>
      <p:bldP spid="25" grpId="0" animBg="1"/>
      <p:bldP spid="26" grpId="0" animBg="1"/>
      <p:bldP spid="27" grpId="0" animBg="1"/>
      <p:bldP spid="37" grpId="0" animBg="1"/>
      <p:bldP spid="38" grpId="0" animBg="1"/>
      <p:bldP spid="29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038600" y="18288"/>
            <a:ext cx="1066800" cy="329184"/>
          </a:xfrm>
        </p:spPr>
        <p:txBody>
          <a:bodyPr/>
          <a:lstStyle/>
          <a:p>
            <a:pPr algn="ctr"/>
            <a:fld id="{AC3D9441-D3FF-474F-9165-2217BAB4D96F}" type="slidenum">
              <a:rPr lang="he-IL" smtClean="0"/>
              <a:t>7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002480D-91BE-471B-983F-64E53192B9E0}"/>
              </a:ext>
            </a:extLst>
          </p:cNvPr>
          <p:cNvSpPr txBox="1">
            <a:spLocks/>
          </p:cNvSpPr>
          <p:nvPr/>
        </p:nvSpPr>
        <p:spPr>
          <a:xfrm>
            <a:off x="-108520" y="49880"/>
            <a:ext cx="9346837" cy="70788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b="1" cap="all" dirty="0">
                <a:solidFill>
                  <a:schemeClr val="accent3">
                    <a:lumMod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עדויות</a:t>
            </a:r>
            <a:endParaRPr lang="he-IL" sz="4400" b="1" cap="all" dirty="0">
              <a:solidFill>
                <a:schemeClr val="accent3">
                  <a:lumMod val="7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7" name="מלבן 9">
            <a:extLst>
              <a:ext uri="{FF2B5EF4-FFF2-40B4-BE49-F238E27FC236}">
                <a16:creationId xmlns:a16="http://schemas.microsoft.com/office/drawing/2014/main" id="{6DCDB016-78B8-409A-A6F0-377D75724CD2}"/>
              </a:ext>
            </a:extLst>
          </p:cNvPr>
          <p:cNvSpPr/>
          <p:nvPr/>
        </p:nvSpPr>
        <p:spPr>
          <a:xfrm>
            <a:off x="251520" y="1124744"/>
            <a:ext cx="8784976" cy="435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he-IL" sz="2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בקובץ מצורף: עדויות לפי תוצאות</a:t>
            </a:r>
            <a:endParaRPr lang="he-IL" sz="2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93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038600" y="18288"/>
            <a:ext cx="1066800" cy="329184"/>
          </a:xfrm>
        </p:spPr>
        <p:txBody>
          <a:bodyPr/>
          <a:lstStyle/>
          <a:p>
            <a:pPr algn="ctr"/>
            <a:fld id="{AC3D9441-D3FF-474F-9165-2217BAB4D96F}" type="slidenum">
              <a:rPr lang="he-IL" smtClean="0"/>
              <a:t>8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002480D-91BE-471B-983F-64E53192B9E0}"/>
              </a:ext>
            </a:extLst>
          </p:cNvPr>
          <p:cNvSpPr txBox="1">
            <a:spLocks/>
          </p:cNvSpPr>
          <p:nvPr/>
        </p:nvSpPr>
        <p:spPr>
          <a:xfrm>
            <a:off x="-108520" y="49880"/>
            <a:ext cx="9346837" cy="70788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b="1" cap="all" dirty="0">
                <a:solidFill>
                  <a:schemeClr val="accent3">
                    <a:lumMod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הערכה ומדידה</a:t>
            </a:r>
            <a:endParaRPr lang="he-IL" sz="4400" b="1" cap="all" dirty="0">
              <a:solidFill>
                <a:schemeClr val="accent3">
                  <a:lumMod val="7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7E31398-9042-4C47-9252-FA8962E21B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990100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1235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038600" y="18288"/>
            <a:ext cx="1066800" cy="329184"/>
          </a:xfrm>
        </p:spPr>
        <p:txBody>
          <a:bodyPr/>
          <a:lstStyle/>
          <a:p>
            <a:pPr algn="ctr"/>
            <a:fld id="{AC3D9441-D3FF-474F-9165-2217BAB4D96F}" type="slidenum">
              <a:rPr lang="he-IL" smtClean="0"/>
              <a:t>9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002480D-91BE-471B-983F-64E53192B9E0}"/>
              </a:ext>
            </a:extLst>
          </p:cNvPr>
          <p:cNvSpPr txBox="1">
            <a:spLocks/>
          </p:cNvSpPr>
          <p:nvPr/>
        </p:nvSpPr>
        <p:spPr>
          <a:xfrm>
            <a:off x="-108520" y="49880"/>
            <a:ext cx="9346837" cy="70788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b="1" cap="all" dirty="0">
                <a:solidFill>
                  <a:schemeClr val="accent3">
                    <a:lumMod val="7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הערכה ומדידה</a:t>
            </a:r>
            <a:endParaRPr lang="he-IL" sz="4400" b="1" cap="all" dirty="0">
              <a:solidFill>
                <a:schemeClr val="accent3">
                  <a:lumMod val="7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7E31398-9042-4C47-9252-FA8962E21B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196653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5079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4884</TotalTime>
  <Words>770</Words>
  <Application>Microsoft Office PowerPoint</Application>
  <PresentationFormat>‫הצגה על המסך (4:3)</PresentationFormat>
  <Paragraphs>142</Paragraphs>
  <Slides>13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9" baseType="lpstr">
      <vt:lpstr>Arial</vt:lpstr>
      <vt:lpstr>Calibri</vt:lpstr>
      <vt:lpstr>Segoe UI Semilight</vt:lpstr>
      <vt:lpstr>Times New Roman</vt:lpstr>
      <vt:lpstr>Wingdings</vt:lpstr>
      <vt:lpstr>Office Theme</vt:lpstr>
      <vt:lpstr>"זה הסיפור שלנו"  (מודל לוגי) ארגון הנוער השומר החדש תחום הערכה ומדידה</vt:lpstr>
      <vt:lpstr>תנועת הנוער - השומר: חזון והנחות יסוד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"תכנית המנהיגות - צפון"  מודל לוגי כבסיס לכתיבת תכנית העבודה ותכנית מדידה והערכה    2017</dc:title>
  <dc:creator>Avia Aharon</dc:creator>
  <cp:lastModifiedBy>ורד סיבוני</cp:lastModifiedBy>
  <cp:revision>239</cp:revision>
  <dcterms:created xsi:type="dcterms:W3CDTF">2016-11-20T06:50:58Z</dcterms:created>
  <dcterms:modified xsi:type="dcterms:W3CDTF">2018-06-13T07:13:52Z</dcterms:modified>
</cp:coreProperties>
</file>