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4DE782-1173-47F3-AA66-15E848962705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788C56-4A6E-4D7F-91E0-99B79CBE70B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C31E-3EAB-445E-95ED-EA45D8A57036}" type="datetimeFigureOut">
              <a:rPr lang="he-IL" smtClean="0"/>
              <a:pPr/>
              <a:t>כ"ח/תמוז/תשע"ח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B73C-A19D-4A32-BDA2-9567713F7F1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82" t="35063" r="52892" b="28890"/>
          <a:stretch>
            <a:fillRect/>
          </a:stretch>
        </p:blipFill>
        <p:spPr bwMode="auto">
          <a:xfrm>
            <a:off x="4498868" y="951120"/>
            <a:ext cx="4608000" cy="28709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1231" t="59666" r="9565" b="4897"/>
          <a:stretch>
            <a:fillRect/>
          </a:stretch>
        </p:blipFill>
        <p:spPr bwMode="auto">
          <a:xfrm>
            <a:off x="4518970" y="3904590"/>
            <a:ext cx="4560506" cy="2880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757" t="8479" r="53664" b="5012"/>
          <a:stretch>
            <a:fillRect/>
          </a:stretch>
        </p:blipFill>
        <p:spPr bwMode="auto">
          <a:xfrm>
            <a:off x="49448" y="233687"/>
            <a:ext cx="4392488" cy="65428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09340" y="59138"/>
            <a:ext cx="165576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 dirty="0"/>
              <a:t>חוברת מקורות – השומר החדש</a:t>
            </a:r>
            <a:endParaRPr lang="en-US" sz="900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88024" y="332656"/>
            <a:ext cx="3959225" cy="5032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שמירה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ראשונה בסג'רה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09340" y="59138"/>
            <a:ext cx="165576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900" b="1" dirty="0"/>
              <a:t>חוברת מקורות – השומר החדש</a:t>
            </a:r>
            <a:endParaRPr lang="en-US" sz="900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99992" y="0"/>
            <a:ext cx="3959225" cy="5032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שמירה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ראשונה בסג'רה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52531" t="10339" r="8266" b="47334"/>
          <a:stretch>
            <a:fillRect/>
          </a:stretch>
        </p:blipFill>
        <p:spPr bwMode="auto">
          <a:xfrm>
            <a:off x="4572000" y="44624"/>
            <a:ext cx="4464496" cy="33679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52463" t="54025" r="9021" b="4632"/>
          <a:stretch>
            <a:fillRect/>
          </a:stretch>
        </p:blipFill>
        <p:spPr bwMode="auto">
          <a:xfrm>
            <a:off x="4499992" y="3384376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6529" t="30141" r="53580" b="6250"/>
          <a:stretch>
            <a:fillRect/>
          </a:stretch>
        </p:blipFill>
        <p:spPr bwMode="auto">
          <a:xfrm>
            <a:off x="28466" y="2161322"/>
            <a:ext cx="4499992" cy="46531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7149" t="9306" r="53647" b="62529"/>
          <a:stretch>
            <a:fillRect/>
          </a:stretch>
        </p:blipFill>
        <p:spPr bwMode="auto">
          <a:xfrm>
            <a:off x="35496" y="0"/>
            <a:ext cx="4536504" cy="2204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16</Words>
  <Application>Microsoft Office PowerPoint</Application>
  <PresentationFormat>‫הצגה על המסך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שקופית 1</vt:lpstr>
      <vt:lpstr>שקופית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 rifman</dc:creator>
  <cp:lastModifiedBy>home</cp:lastModifiedBy>
  <cp:revision>22</cp:revision>
  <dcterms:created xsi:type="dcterms:W3CDTF">2014-11-09T19:17:44Z</dcterms:created>
  <dcterms:modified xsi:type="dcterms:W3CDTF">2018-07-11T08:58:20Z</dcterms:modified>
</cp:coreProperties>
</file>