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</p:sldIdLst>
  <p:sldSz cx="9906000" cy="6858000" type="A4"/>
  <p:notesSz cx="7102475" cy="93884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4D36"/>
    <a:srgbClr val="C9C0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93" autoAdjust="0"/>
    <p:restoredTop sz="94660"/>
  </p:normalViewPr>
  <p:slideViewPr>
    <p:cSldViewPr snapToGrid="0">
      <p:cViewPr>
        <p:scale>
          <a:sx n="95" d="100"/>
          <a:sy n="95" d="100"/>
        </p:scale>
        <p:origin x="-78" y="9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5" y="876300"/>
            <a:ext cx="6113095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flipH="1">
            <a:off x="6527009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flipH="1">
            <a:off x="4481332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2435655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תמונה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2606" y="5988702"/>
            <a:ext cx="1822404" cy="781493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  <p:sp>
        <p:nvSpPr>
          <p:cNvPr id="29" name="מציין מיקום של תמונה 28"/>
          <p:cNvSpPr>
            <a:spLocks noGrp="1"/>
          </p:cNvSpPr>
          <p:nvPr>
            <p:ph type="pic" sz="quarter" idx="13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0" name="מציין מיקום של תמונה 28"/>
          <p:cNvSpPr>
            <a:spLocks noGrp="1"/>
          </p:cNvSpPr>
          <p:nvPr>
            <p:ph type="pic" sz="quarter" idx="14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1" name="מציין מיקום של תמונה 28"/>
          <p:cNvSpPr>
            <a:spLocks noGrp="1"/>
          </p:cNvSpPr>
          <p:nvPr>
            <p:ph type="pic" sz="quarter" idx="15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45378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6" y="876300"/>
            <a:ext cx="9034094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74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855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806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  <p:sldLayoutId id="214748368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038350" y="605097"/>
            <a:ext cx="7506660" cy="256407"/>
          </a:xfrm>
        </p:spPr>
        <p:txBody>
          <a:bodyPr/>
          <a:lstStyle/>
          <a:p>
            <a:r>
              <a:rPr lang="he-IL" dirty="0" smtClean="0"/>
              <a:t>יחזקאל </a:t>
            </a:r>
            <a:r>
              <a:rPr lang="he-IL" dirty="0" err="1" smtClean="0"/>
              <a:t>ניסנוב</a:t>
            </a:r>
            <a:r>
              <a:rPr lang="he-IL" dirty="0" smtClean="0"/>
              <a:t> – דמיות מהשומר ההיסטורי</a:t>
            </a:r>
            <a:endParaRPr lang="he-IL" dirty="0"/>
          </a:p>
        </p:txBody>
      </p:sp>
      <p:pic>
        <p:nvPicPr>
          <p:cNvPr id="3" name="מציין מיקום של תמונה 2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117" b="7117"/>
          <a:stretch>
            <a:fillRect/>
          </a:stretch>
        </p:blipFill>
        <p:spPr>
          <a:xfrm>
            <a:off x="6682740" y="4099727"/>
            <a:ext cx="1736420" cy="2256449"/>
          </a:xfrm>
        </p:spPr>
      </p:pic>
      <p:sp>
        <p:nvSpPr>
          <p:cNvPr id="12" name="מלבן 11"/>
          <p:cNvSpPr/>
          <p:nvPr/>
        </p:nvSpPr>
        <p:spPr>
          <a:xfrm>
            <a:off x="6682740" y="876300"/>
            <a:ext cx="2973726" cy="1876948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רקע:</a:t>
            </a:r>
          </a:p>
          <a:p>
            <a:pPr>
              <a:lnSpc>
                <a:spcPts val="1000"/>
              </a:lnSpc>
            </a:pPr>
            <a:r>
              <a:rPr lang="he-IL" sz="7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השומר החדש רואה בתולדות השומר ההיסטורי את הבסיס עליו אנו מבקשים לבנות קומה נוספת של ציונות.</a:t>
            </a:r>
          </a:p>
          <a:p>
            <a:pPr>
              <a:lnSpc>
                <a:spcPts val="1000"/>
              </a:lnSpc>
            </a:pPr>
            <a:r>
              <a:rPr lang="he-IL" sz="7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הרבה נשתנה מאז ועד היום, ודברים רבים כבר לא פוליטיקלי קורקט, או שאינם רלוונטיים להיום.</a:t>
            </a:r>
          </a:p>
          <a:p>
            <a:pPr>
              <a:lnSpc>
                <a:spcPts val="1000"/>
              </a:lnSpc>
            </a:pPr>
            <a:r>
              <a:rPr lang="he-IL" sz="7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אבל את הרוח, את העוצמה, את המידות ואת דמויות המופת של אותה חבורה אמיצה ומהפכנית אנחנו מבקשים ללמוד ולקנות לעצמינו.</a:t>
            </a:r>
          </a:p>
          <a:p>
            <a:pPr>
              <a:lnSpc>
                <a:spcPts val="1000"/>
              </a:lnSpc>
            </a:pPr>
            <a:r>
              <a:rPr lang="he-IL" sz="7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לא בחינת נתנו השומרים החלוצים את חייהם, חיים שכל כולם היו מוקדשים לדרך, אבל לפעמים גם את החיים ממש. רבים מהשומרים נהרגו בדרך הקשה.</a:t>
            </a:r>
          </a:p>
          <a:p>
            <a:pPr>
              <a:lnSpc>
                <a:spcPts val="1000"/>
              </a:lnSpc>
            </a:pPr>
            <a:r>
              <a:rPr lang="he-IL" sz="7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ננצור את זכרם וננסה לדלות מדמותם את הפנינים שאתם אנחנו יכולים להיות טובים יותר.</a:t>
            </a:r>
          </a:p>
          <a:p>
            <a:pPr>
              <a:lnSpc>
                <a:spcPts val="1000"/>
              </a:lnSpc>
            </a:pPr>
            <a:endParaRPr lang="he-IL" sz="700" dirty="0">
              <a:solidFill>
                <a:schemeClr val="bg1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682740" y="2833422"/>
            <a:ext cx="2973726" cy="1175871"/>
          </a:xfrm>
          <a:prstGeom prst="rect">
            <a:avLst/>
          </a:prstGeom>
          <a:solidFill>
            <a:srgbClr val="C9C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שאלות לעיון והעמקה: </a:t>
            </a:r>
            <a:endParaRPr lang="he-IL" sz="950" b="1" dirty="0" smtClean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מתוך תיאור דמותו של </a:t>
            </a:r>
            <a:r>
              <a:rPr lang="he-IL" sz="700" b="1" dirty="0" err="1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ניסנוב</a:t>
            </a: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עולה כי הוא היה שונה מרוב חברי השומר. במה הוא היה שונה?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זייד מתאר את </a:t>
            </a:r>
            <a:r>
              <a:rPr lang="he-IL" sz="700" b="1" dirty="0" err="1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ניסנוב</a:t>
            </a: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כבעל אינטליגנציה. איך היינו קוראים לאינטליגנציה הזו היום? 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אילו ערכים ומידות הייתם מציינים ככאלו שרצוי שנלמד </a:t>
            </a:r>
            <a:r>
              <a:rPr lang="he-IL" sz="700" b="1" dirty="0" err="1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מנסנוב</a:t>
            </a: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?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he-IL" sz="700" b="1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4513385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>
              <a:spcAft>
                <a:spcPts val="600"/>
              </a:spcAft>
            </a:pP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א. </a:t>
            </a:r>
            <a:r>
              <a:rPr lang="he-IL" sz="95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על יחזקאל </a:t>
            </a:r>
            <a:r>
              <a:rPr lang="he-IL" sz="950" b="1" dirty="0" err="1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ניסנוב</a:t>
            </a:r>
            <a:endParaRPr lang="he-IL" sz="950" b="1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הטוב והישר והעדין שבכל בית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ניסנוב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היה יחזקאל, או כפי שקראנו לו אנחנו: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חצקיל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הוא גדל בבית הורים עניים, יהודים מהרי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הקוקז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חוטב עצים ושואב מים מילדותו. על יהדות לא היה לו מושג ואף מילה באידיש או עברית לא ידע. בעודו נער ברח מבית הוריו ונדד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לבקו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ּ, ושם התחיל ללמוד אצל חייט יהודי את מלאכת החייטות. שם גם התחבר לצבי בקר, נער יהודי אשכנזי ושוליה של חייטים אף הוא. צבי הכניסו למפלגת הסוציאל-דמוקרטיה הרוסית ואחר-כך – למפלגת פועלי ציון.</a:t>
            </a:r>
          </a:p>
          <a:p>
            <a:pPr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מהיר תפיסה היה יחזקאל. תוך שנה-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שנתים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למד אידיש, וכרש לו ידיעה כללית בתולדות ישראל. בכיס ריק ובלי תעודת-מסע יצא יחד עם צבי בקר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לאודיסה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להפליג באניית משא לארץ-ישראל, כנוסעים סמויים. הדבר לא עלה בידם והם עברו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לקראקא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ובעזרת חברי פועלי-ציון שבעיר – הצליחו להגיע סוף-סוף לחופי הארץ, לאחר שנים-עשר חודשי נדודים.</a:t>
            </a:r>
          </a:p>
          <a:p>
            <a:pPr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יחזקאל היה בין הראשונים שעלו לסג'רה, וכשבאתי אני לשם כבר מצאתיו עם רבקה. שתקן היה, ממעט בדיבורים. </a:t>
            </a: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22031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 lvl="0" algn="just">
              <a:lnSpc>
                <a:spcPct val="150000"/>
              </a:lnSpc>
            </a:pPr>
            <a:r>
              <a:rPr lang="he-IL" sz="90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בין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מסחה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לבית-גן התנפלה כנופית מרצחים על הנוסעים.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הפ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חפצו לשדוד את הפרדות.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יחזקאל מסר את המושכות לידי חברו, עבר לחלק האחורי של העגלה והתחיל יורה במתנפלים. העגלון הצליף בפרדות והן דהרו כמשתוללות במדרון ההר בואכה בית-גן. יחזקאל הוסיף לירות במרצחים הרודפים. כשהגיע העגלה לבית-גן והעגלון החזיר את פניו לאחריו מצא את יחזקאל שוכב מתבוסס בדמו.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כשנודע דבר האסון לאם הזקנה לא בכתה. היא לא הורידה דמעה. בראש זקוף ניגשה לגופת בנה, נתנה בו מבט ושאלה: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"ירה בשודדים? שפך את דמם לפני ששפכו את דמו?"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"כן" ענה האיש.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"ברוך ה'!" לחשה הזקנה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בעינים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נשואות לשמים – "יהי שם ה' מבורך!"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אשתו של יחזקאל הרת ללדת באותה תקופה. לשם זהירות העברנו אותה לחיפה והעלמנו ממנה את דבר אסונה. כשילדה בת קראנו לה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יחזקאלה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על שם אביה, שכולנו אהבנו אהבה כה עזה. </a:t>
            </a: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ts val="1000"/>
              </a:lnSpc>
            </a:pPr>
            <a:r>
              <a:rPr lang="he-IL" sz="60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לפנות בוקר פרקי יומן – אלכסנדר זייד</a:t>
            </a:r>
            <a:endParaRPr lang="he-IL" sz="6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467708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 lvl="0" algn="just">
              <a:lnSpc>
                <a:spcPct val="150000"/>
              </a:lnSpc>
            </a:pPr>
            <a:r>
              <a:rPr lang="he-IL" sz="90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בפשטותו 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וצניעותו השיג מה שאחרים לא השיגו בחריפות מוח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ובויכוחי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-סרק. הנשק וזקיפות הקומה היו בשבילו, בן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הקוקז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דברים מובנים מאליהם, דברים שאין להתגאות ולהתנאות בהם, אלא מטילים אחריות וחובות.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הוא ידע להופיע ברגע קשה ולהושיט עזרה לחבר. היינו אחוזי תימהון למראה החידה הזאת ששמה יחזקאל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ניסינוב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: ללא חינוך גדל בסביבה בלתי-תרבותית, השכלה לא קיבל וספרים הרבה לא קרא – וכמה אינטליגנציה שכנה באדם זה, כמה עדינות וטקט, ומשום כך היה חביב על כולנו, ולמענו ויתרנו גם לרבקה אשתו, שחבלי-הסתגלות קשים ליוו אותה בחברתנו תקופה ארוכה.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יחד אתנו נדד במושבות הגליל, ויחד חלמנו על הליכה לחורן. כשנקנתה אדמת פולה [מרחביה] והיה צורך דחוף בשומרים וכובשים – נשלח יחזקאל </a:t>
            </a:r>
            <a:r>
              <a:rPr lang="he-IL" sz="9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ניסינוב</a:t>
            </a: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לשם.</a:t>
            </a:r>
          </a:p>
          <a:p>
            <a:pPr lvl="0"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במושבות הגליל הורגש אז ריח אבק-שרפה והשודדים צחצחו את נשקם. אף אנו עשינו הכנות לקדם את פני הבאות. </a:t>
            </a:r>
          </a:p>
          <a:p>
            <a:pPr algn="just">
              <a:lnSpc>
                <a:spcPct val="150000"/>
              </a:lnSpc>
            </a:pPr>
            <a:r>
              <a:rPr lang="he-IL" sz="9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יום אחד יצאו יחזקאל ועוד שומר ממרחביה בעגלה ליבניאל, לחלק נשק במושבות הגליל.</a:t>
            </a:r>
          </a:p>
        </p:txBody>
      </p:sp>
    </p:spTree>
    <p:extLst>
      <p:ext uri="{BB962C8B-B14F-4D97-AF65-F5344CB8AC3E}">
        <p14:creationId xmlns:p14="http://schemas.microsoft.com/office/powerpoint/2010/main" xmlns="" val="10197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2686</TotalTime>
  <Words>661</Words>
  <Application>Microsoft Office PowerPoint</Application>
  <PresentationFormat>A4 Paper (210x297 mm)‎</PresentationFormat>
  <Paragraphs>30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1_ערכת נושא Office</vt:lpstr>
      <vt:lpstr>יחזקאל ניסנוב – דמיות מהשומר ההיסטורי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eladbrk</dc:creator>
  <cp:lastModifiedBy>home</cp:lastModifiedBy>
  <cp:revision>53</cp:revision>
  <cp:lastPrinted>2016-01-02T09:56:53Z</cp:lastPrinted>
  <dcterms:created xsi:type="dcterms:W3CDTF">2016-01-01T12:13:36Z</dcterms:created>
  <dcterms:modified xsi:type="dcterms:W3CDTF">2018-07-12T11:51:31Z</dcterms:modified>
</cp:coreProperties>
</file>