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1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B4DE782-1173-47F3-AA66-15E848962705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8788C56-4A6E-4D7F-91E0-99B79CBE70B1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0C31E-3EAB-445E-95ED-EA45D8A57036}" type="datetimeFigureOut">
              <a:rPr lang="he-IL" smtClean="0"/>
              <a:pPr/>
              <a:t>כ"ט/תמוז/תשע"ח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8B73C-A19D-4A32-BDA2-9567713F7F17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409340" y="59138"/>
            <a:ext cx="1655762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900" b="1" dirty="0"/>
              <a:t>חוברת מקורות – השומר החדש</a:t>
            </a:r>
            <a:endParaRPr lang="en-US" sz="9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699792" y="0"/>
            <a:ext cx="3959225" cy="50323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נשות השומר – גם נשים עובדות !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 l="3778" t="29501" r="56679" b="6516"/>
          <a:stretch>
            <a:fillRect/>
          </a:stretch>
        </p:blipFill>
        <p:spPr bwMode="auto">
          <a:xfrm>
            <a:off x="360040" y="476672"/>
            <a:ext cx="413995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 cstate="print"/>
          <a:srcRect l="49780" t="27074" r="11017" b="6975"/>
          <a:stretch>
            <a:fillRect/>
          </a:stretch>
        </p:blipFill>
        <p:spPr bwMode="auto">
          <a:xfrm>
            <a:off x="4932040" y="476672"/>
            <a:ext cx="4104456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2" cstate="print"/>
          <a:srcRect l="3778" t="8830" r="56679" b="71598"/>
          <a:stretch>
            <a:fillRect/>
          </a:stretch>
        </p:blipFill>
        <p:spPr bwMode="auto">
          <a:xfrm>
            <a:off x="5004048" y="5426224"/>
            <a:ext cx="4139952" cy="1431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3" cstate="print"/>
          <a:srcRect l="52526" t="9349" r="8270" b="68615"/>
          <a:stretch>
            <a:fillRect/>
          </a:stretch>
        </p:blipFill>
        <p:spPr bwMode="auto">
          <a:xfrm>
            <a:off x="251520" y="5229200"/>
            <a:ext cx="4104456" cy="16120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7409340" y="59138"/>
            <a:ext cx="1655762" cy="238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e-IL" sz="900" b="1" dirty="0"/>
              <a:t>חוברת מקורות – השומר החדש</a:t>
            </a:r>
            <a:endParaRPr lang="en-US" sz="900" b="1" dirty="0"/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2699792" y="0"/>
            <a:ext cx="3959225" cy="50323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נשות השומר – גם נשים עובדות !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 l="7217" t="10828" r="53584" b="65173"/>
          <a:stretch>
            <a:fillRect/>
          </a:stretch>
        </p:blipFill>
        <p:spPr bwMode="auto">
          <a:xfrm>
            <a:off x="0" y="665312"/>
            <a:ext cx="4104009" cy="175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2" cstate="print"/>
          <a:srcRect l="52526" t="33958" r="8270" b="5012"/>
          <a:stretch>
            <a:fillRect/>
          </a:stretch>
        </p:blipFill>
        <p:spPr bwMode="auto">
          <a:xfrm>
            <a:off x="5039544" y="692696"/>
            <a:ext cx="4104456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685</TotalTime>
  <Words>24</Words>
  <Application>Microsoft Office PowerPoint</Application>
  <PresentationFormat>‫הצגה על המסך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ערכת נושא Office</vt:lpstr>
      <vt:lpstr>שקופית 1</vt:lpstr>
      <vt:lpstr>שקופית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on rifman</dc:creator>
  <cp:lastModifiedBy>home</cp:lastModifiedBy>
  <cp:revision>25</cp:revision>
  <dcterms:created xsi:type="dcterms:W3CDTF">2014-11-09T19:17:44Z</dcterms:created>
  <dcterms:modified xsi:type="dcterms:W3CDTF">2018-07-12T12:51:21Z</dcterms:modified>
</cp:coreProperties>
</file>