
<file path=[Content_Types].xml><?xml version="1.0" encoding="utf-8"?>
<Types xmlns="http://schemas.openxmlformats.org/package/2006/content-types">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4" r:id="rId3"/>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5E4D36"/>
    <a:srgbClr val="C9C0B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93" autoAdjust="0"/>
    <p:restoredTop sz="94660"/>
  </p:normalViewPr>
  <p:slideViewPr>
    <p:cSldViewPr snapToGrid="0">
      <p:cViewPr>
        <p:scale>
          <a:sx n="100" d="100"/>
          <a:sy n="100" d="100"/>
        </p:scale>
        <p:origin x="378" y="186"/>
      </p:cViewPr>
      <p:guideLst>
        <p:guide orient="horz" pos="2160"/>
        <p:guide pos="312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cstate="print"/>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cstate="print"/>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cstate="print"/>
          <a:stretch>
            <a:fillRect/>
          </a:stretch>
        </p:blipFill>
        <p:spPr>
          <a:xfrm>
            <a:off x="438150" y="194040"/>
            <a:ext cx="1533526" cy="697057"/>
          </a:xfrm>
          <a:prstGeom prst="rect">
            <a:avLst/>
          </a:prstGeom>
        </p:spPr>
      </p:pic>
    </p:spTree>
    <p:extLst>
      <p:ext uri="{BB962C8B-B14F-4D97-AF65-F5344CB8AC3E}">
        <p14:creationId xmlns=""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breslev.eip.co.il/?key=549"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יום הדין - מהו דין טוב?</a:t>
            </a:r>
            <a:endParaRPr lang="he-IL" dirty="0"/>
          </a:p>
        </p:txBody>
      </p:sp>
      <p:sp>
        <p:nvSpPr>
          <p:cNvPr id="12" name="מלבן 11"/>
          <p:cNvSpPr/>
          <p:nvPr/>
        </p:nvSpPr>
        <p:spPr>
          <a:xfrm>
            <a:off x="6682740" y="876300"/>
            <a:ext cx="2796540" cy="2606040"/>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chemeClr val="bg1"/>
                </a:solidFill>
                <a:latin typeface="Levenim MT" pitchFamily="2" charset="-79"/>
                <a:cs typeface="Levenim MT" pitchFamily="2" charset="-79"/>
              </a:rPr>
              <a:t>רקע</a:t>
            </a:r>
            <a:r>
              <a:rPr lang="he-IL" sz="950" b="1" dirty="0" smtClean="0">
                <a:solidFill>
                  <a:schemeClr val="bg1"/>
                </a:solidFill>
                <a:latin typeface="Levenim MT" pitchFamily="2" charset="-79"/>
                <a:cs typeface="Levenim MT" pitchFamily="2" charset="-79"/>
              </a:rPr>
              <a:t>:</a:t>
            </a:r>
          </a:p>
          <a:p>
            <a:pPr algn="just">
              <a:lnSpc>
                <a:spcPct val="150000"/>
              </a:lnSpc>
            </a:pPr>
            <a:r>
              <a:rPr lang="he-IL" sz="900" dirty="0" smtClean="0">
                <a:latin typeface="Levenim MT" pitchFamily="2" charset="-79"/>
                <a:cs typeface="Levenim MT" pitchFamily="2" charset="-79"/>
              </a:rPr>
              <a:t>ראש השנה אמנם נתפס כחג מתוק ומשפחתי, אבל אי אפשר לברוח מזה שהוא גם יום דין.</a:t>
            </a:r>
          </a:p>
          <a:p>
            <a:pPr algn="just">
              <a:lnSpc>
                <a:spcPct val="150000"/>
              </a:lnSpc>
            </a:pPr>
            <a:r>
              <a:rPr lang="he-IL" sz="900" dirty="0" smtClean="0">
                <a:latin typeface="Levenim MT" pitchFamily="2" charset="-79"/>
                <a:cs typeface="Levenim MT" pitchFamily="2" charset="-79"/>
              </a:rPr>
              <a:t>אפשר למצוא את הדין במקורות, בנוסח התפילה ובעיקר בתקיעת השופר מרטיטת הלב..</a:t>
            </a:r>
          </a:p>
          <a:p>
            <a:pPr algn="just">
              <a:lnSpc>
                <a:spcPct val="150000"/>
              </a:lnSpc>
            </a:pPr>
            <a:r>
              <a:rPr lang="he-IL" sz="900" dirty="0" smtClean="0">
                <a:latin typeface="Levenim MT" pitchFamily="2" charset="-79"/>
                <a:cs typeface="Levenim MT" pitchFamily="2" charset="-79"/>
              </a:rPr>
              <a:t>בלימוד זה ננסה קצת להבין את המקום (הלא פשוט בכלל) של דין בחייו של אדם </a:t>
            </a:r>
            <a:r>
              <a:rPr lang="he-IL" sz="900" dirty="0" err="1" smtClean="0">
                <a:latin typeface="Levenim MT" pitchFamily="2" charset="-79"/>
                <a:cs typeface="Levenim MT" pitchFamily="2" charset="-79"/>
              </a:rPr>
              <a:t>נורמלי</a:t>
            </a:r>
            <a:r>
              <a:rPr lang="he-IL" sz="900" dirty="0" smtClean="0">
                <a:latin typeface="Levenim MT" pitchFamily="2" charset="-79"/>
                <a:cs typeface="Levenim MT" pitchFamily="2" charset="-79"/>
              </a:rPr>
              <a:t> והגון, </a:t>
            </a:r>
          </a:p>
          <a:p>
            <a:pPr algn="just">
              <a:lnSpc>
                <a:spcPct val="150000"/>
              </a:lnSpc>
            </a:pPr>
            <a:r>
              <a:rPr lang="he-IL" sz="900" dirty="0" smtClean="0">
                <a:latin typeface="Levenim MT" pitchFamily="2" charset="-79"/>
                <a:cs typeface="Levenim MT" pitchFamily="2" charset="-79"/>
              </a:rPr>
              <a:t>וגם לאיזה סוג דין מכוון ראש השנה.</a:t>
            </a:r>
            <a:endParaRPr lang="he-IL" sz="950" b="1" dirty="0" smtClean="0">
              <a:solidFill>
                <a:schemeClr val="bg1"/>
              </a:solidFill>
              <a:latin typeface="Levenim MT" pitchFamily="2" charset="-79"/>
              <a:cs typeface="Levenim MT" pitchFamily="2" charset="-79"/>
            </a:endParaRPr>
          </a:p>
        </p:txBody>
      </p:sp>
      <p:sp>
        <p:nvSpPr>
          <p:cNvPr id="13" name="מלבן 12"/>
          <p:cNvSpPr/>
          <p:nvPr/>
        </p:nvSpPr>
        <p:spPr>
          <a:xfrm>
            <a:off x="6682740" y="3597095"/>
            <a:ext cx="2796540" cy="2294821"/>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itchFamily="2" charset="-79"/>
                <a:cs typeface="Levenim MT" pitchFamily="2" charset="-79"/>
              </a:rPr>
              <a:t>שאלות לעיון והעמקה</a:t>
            </a:r>
            <a:r>
              <a:rPr lang="he-IL" sz="950" b="1" dirty="0" smtClean="0">
                <a:solidFill>
                  <a:srgbClr val="5E4D36"/>
                </a:solidFill>
                <a:latin typeface="Levenim MT" pitchFamily="2" charset="-79"/>
                <a:cs typeface="Levenim MT" pitchFamily="2" charset="-79"/>
              </a:rPr>
              <a:t>:</a:t>
            </a:r>
          </a:p>
          <a:p>
            <a:r>
              <a:rPr lang="he-IL" sz="900" dirty="0" smtClean="0">
                <a:solidFill>
                  <a:srgbClr val="5E4D36"/>
                </a:solidFill>
                <a:latin typeface="Levenim MT" pitchFamily="2" charset="-79"/>
                <a:cs typeface="Levenim MT" pitchFamily="2" charset="-79"/>
              </a:rPr>
              <a:t>א. </a:t>
            </a:r>
            <a:r>
              <a:rPr lang="he-IL" sz="900" u="sng" dirty="0" smtClean="0">
                <a:solidFill>
                  <a:srgbClr val="5E4D36"/>
                </a:solidFill>
                <a:latin typeface="Levenim MT" pitchFamily="2" charset="-79"/>
                <a:cs typeface="Levenim MT" pitchFamily="2" charset="-79"/>
              </a:rPr>
              <a:t>שינוי בחיים – תכנית עבודה</a:t>
            </a:r>
          </a:p>
          <a:p>
            <a:pPr marL="171450" indent="-171450">
              <a:buFont typeface="Arial" panose="020B0604020202020204" pitchFamily="34" charset="0"/>
              <a:buChar char="•"/>
            </a:pPr>
            <a:r>
              <a:rPr lang="he-IL" sz="900" dirty="0" smtClean="0">
                <a:solidFill>
                  <a:srgbClr val="5E4D36"/>
                </a:solidFill>
                <a:latin typeface="Levenim MT" pitchFamily="2" charset="-79"/>
                <a:cs typeface="Levenim MT" pitchFamily="2" charset="-79"/>
              </a:rPr>
              <a:t>לפי הקטע, מי כאן בעצם הדיין של האדם בראש השנה?</a:t>
            </a:r>
          </a:p>
          <a:p>
            <a:pPr marL="171450" indent="-171450">
              <a:buFont typeface="Arial" panose="020B0604020202020204" pitchFamily="34" charset="0"/>
              <a:buChar char="•"/>
            </a:pPr>
            <a:r>
              <a:rPr lang="he-IL" sz="900" dirty="0" smtClean="0">
                <a:solidFill>
                  <a:srgbClr val="5E4D36"/>
                </a:solidFill>
                <a:latin typeface="Levenim MT" pitchFamily="2" charset="-79"/>
                <a:cs typeface="Levenim MT" pitchFamily="2" charset="-79"/>
              </a:rPr>
              <a:t>מהי ההכוונה שמכוון הרב </a:t>
            </a:r>
            <a:r>
              <a:rPr lang="he-IL" sz="900" dirty="0" err="1" smtClean="0">
                <a:solidFill>
                  <a:srgbClr val="5E4D36"/>
                </a:solidFill>
                <a:latin typeface="Levenim MT" pitchFamily="2" charset="-79"/>
                <a:cs typeface="Levenim MT" pitchFamily="2" charset="-79"/>
              </a:rPr>
              <a:t>שטיינזלץ</a:t>
            </a:r>
            <a:r>
              <a:rPr lang="he-IL" sz="900" dirty="0" smtClean="0">
                <a:solidFill>
                  <a:srgbClr val="5E4D36"/>
                </a:solidFill>
                <a:latin typeface="Levenim MT" pitchFamily="2" charset="-79"/>
                <a:cs typeface="Levenim MT" pitchFamily="2" charset="-79"/>
              </a:rPr>
              <a:t> בקטע המודגש? </a:t>
            </a:r>
          </a:p>
          <a:p>
            <a:r>
              <a:rPr lang="he-IL" sz="900" dirty="0" smtClean="0">
                <a:solidFill>
                  <a:srgbClr val="5E4D36"/>
                </a:solidFill>
                <a:latin typeface="Levenim MT" pitchFamily="2" charset="-79"/>
                <a:cs typeface="Levenim MT" pitchFamily="2" charset="-79"/>
              </a:rPr>
              <a:t>ב. </a:t>
            </a:r>
            <a:r>
              <a:rPr lang="he-IL" sz="900" u="sng" dirty="0" smtClean="0">
                <a:solidFill>
                  <a:srgbClr val="5E4D36"/>
                </a:solidFill>
                <a:latin typeface="Levenim MT" pitchFamily="2" charset="-79"/>
                <a:cs typeface="Levenim MT" pitchFamily="2" charset="-79"/>
              </a:rPr>
              <a:t>לדון לכף זכות – נקודה טובה</a:t>
            </a:r>
          </a:p>
          <a:p>
            <a:pPr marL="171450" indent="-171450">
              <a:buFont typeface="Arial" panose="020B0604020202020204" pitchFamily="34" charset="0"/>
              <a:buChar char="•"/>
            </a:pPr>
            <a:r>
              <a:rPr lang="he-IL" sz="900" dirty="0" smtClean="0">
                <a:solidFill>
                  <a:srgbClr val="5E4D36"/>
                </a:solidFill>
                <a:latin typeface="Levenim MT" pitchFamily="2" charset="-79"/>
                <a:cs typeface="Levenim MT" pitchFamily="2" charset="-79"/>
              </a:rPr>
              <a:t>כשהאדם דן את עצמו או זולתו, באיזו מידה – רחמים או דין – ממליץ רבי נחמן לדון? מהי מטרת הדין ע"פ רבי נחמן?</a:t>
            </a:r>
          </a:p>
          <a:p>
            <a:pPr marL="171450" indent="-171450">
              <a:buFont typeface="Arial" panose="020B0604020202020204" pitchFamily="34" charset="0"/>
              <a:buChar char="•"/>
            </a:pPr>
            <a:r>
              <a:rPr lang="he-IL" sz="900" dirty="0" smtClean="0">
                <a:solidFill>
                  <a:srgbClr val="5E4D36"/>
                </a:solidFill>
                <a:latin typeface="Levenim MT" pitchFamily="2" charset="-79"/>
                <a:cs typeface="Levenim MT" pitchFamily="2" charset="-79"/>
              </a:rPr>
              <a:t>היכן מסתתר עיקרון ה"נקודה הטובה" שבדברי רבי נחמן, בקטע הקודם על ראש השנה?</a:t>
            </a:r>
          </a:p>
          <a:p>
            <a:r>
              <a:rPr lang="he-IL" sz="900" dirty="0" smtClean="0">
                <a:solidFill>
                  <a:srgbClr val="5E4D36"/>
                </a:solidFill>
                <a:latin typeface="Levenim MT" pitchFamily="2" charset="-79"/>
                <a:cs typeface="Levenim MT" pitchFamily="2" charset="-79"/>
              </a:rPr>
              <a:t>ג. </a:t>
            </a:r>
            <a:r>
              <a:rPr lang="he-IL" sz="900" u="sng" dirty="0" smtClean="0">
                <a:solidFill>
                  <a:srgbClr val="5E4D36"/>
                </a:solidFill>
                <a:latin typeface="Levenim MT" pitchFamily="2" charset="-79"/>
                <a:cs typeface="Levenim MT" pitchFamily="2" charset="-79"/>
              </a:rPr>
              <a:t>מתי שייך באמת לדון מישהו?</a:t>
            </a:r>
          </a:p>
          <a:p>
            <a:pPr marL="171450" indent="-171450">
              <a:buFont typeface="Arial" panose="020B0604020202020204" pitchFamily="34" charset="0"/>
              <a:buChar char="•"/>
            </a:pPr>
            <a:r>
              <a:rPr lang="he-IL" sz="900" dirty="0" smtClean="0">
                <a:solidFill>
                  <a:srgbClr val="5E4D36"/>
                </a:solidFill>
                <a:latin typeface="Levenim MT" pitchFamily="2" charset="-79"/>
                <a:cs typeface="Levenim MT" pitchFamily="2" charset="-79"/>
              </a:rPr>
              <a:t>מהו דין אמיתי על פי הקטע, ואיך זה מתבטא בראש השנה?</a:t>
            </a:r>
          </a:p>
          <a:p>
            <a:pPr>
              <a:spcAft>
                <a:spcPts val="600"/>
              </a:spcAft>
            </a:pPr>
            <a:r>
              <a:rPr lang="he-IL" sz="950" b="1" dirty="0" smtClean="0">
                <a:solidFill>
                  <a:srgbClr val="5E4D36"/>
                </a:solidFill>
                <a:latin typeface="Levenim MT" pitchFamily="2" charset="-79"/>
                <a:cs typeface="Levenim MT" pitchFamily="2" charset="-79"/>
              </a:rPr>
              <a:t> </a:t>
            </a:r>
            <a:endParaRPr lang="he-IL" sz="950" b="1" dirty="0" smtClean="0">
              <a:solidFill>
                <a:srgbClr val="5E4D36"/>
              </a:solidFill>
              <a:latin typeface="Levenim MT" pitchFamily="2" charset="-79"/>
              <a:cs typeface="Levenim MT" pitchFamily="2" charset="-79"/>
            </a:endParaRP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endParaRPr lang="he-IL" sz="850" b="1" dirty="0" smtClean="0">
              <a:solidFill>
                <a:srgbClr val="5E4D36"/>
              </a:solidFill>
              <a:latin typeface="Levenim MT" panose="02010502060101010101" pitchFamily="2" charset="-79"/>
              <a:cs typeface="Levenim MT" panose="02010502060101010101" pitchFamily="2" charset="-79"/>
            </a:endParaRPr>
          </a:p>
        </p:txBody>
      </p:sp>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l">
              <a:lnSpc>
                <a:spcPts val="1000"/>
              </a:lnSpc>
            </a:pPr>
            <a:endParaRPr lang="he-IL" sz="6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9" name="מלבן 8"/>
          <p:cNvSpPr/>
          <p:nvPr/>
        </p:nvSpPr>
        <p:spPr>
          <a:xfrm>
            <a:off x="4543425" y="981074"/>
            <a:ext cx="1924050" cy="4139595"/>
          </a:xfrm>
          <a:prstGeom prst="rect">
            <a:avLst/>
          </a:prstGeom>
        </p:spPr>
        <p:txBody>
          <a:bodyPr wrap="square">
            <a:spAutoFit/>
          </a:bodyPr>
          <a:lstStyle/>
          <a:p>
            <a:pPr algn="just"/>
            <a:r>
              <a:rPr lang="he-IL" sz="900" b="1" dirty="0" smtClean="0">
                <a:solidFill>
                  <a:srgbClr val="5E4D36"/>
                </a:solidFill>
                <a:latin typeface="Levenim MT" pitchFamily="2" charset="-79"/>
                <a:cs typeface="Levenim MT" pitchFamily="2" charset="-79"/>
              </a:rPr>
              <a:t>א.  שינוי בחיים – תכנית עבודה</a:t>
            </a:r>
          </a:p>
          <a:p>
            <a:pPr algn="just"/>
            <a:endParaRPr lang="he-IL" sz="800" dirty="0" smtClean="0">
              <a:solidFill>
                <a:srgbClr val="5E4D36"/>
              </a:solidFill>
              <a:latin typeface="Levenim MT" pitchFamily="2" charset="-79"/>
              <a:cs typeface="Levenim MT" pitchFamily="2" charset="-79"/>
            </a:endParaRPr>
          </a:p>
          <a:p>
            <a:pPr algn="just"/>
            <a:r>
              <a:rPr lang="he-IL" sz="800" dirty="0" smtClean="0">
                <a:solidFill>
                  <a:srgbClr val="5E4D36"/>
                </a:solidFill>
                <a:latin typeface="Levenim MT" pitchFamily="2" charset="-79"/>
                <a:cs typeface="Levenim MT" pitchFamily="2" charset="-79"/>
              </a:rPr>
              <a:t>כשאדם </a:t>
            </a:r>
            <a:r>
              <a:rPr lang="he-IL" sz="800" dirty="0" smtClean="0">
                <a:solidFill>
                  <a:srgbClr val="5E4D36"/>
                </a:solidFill>
                <a:latin typeface="Levenim MT" pitchFamily="2" charset="-79"/>
                <a:cs typeface="Levenim MT" pitchFamily="2" charset="-79"/>
              </a:rPr>
              <a:t>מחליט "מעכשיו אהיה ילד טוב", "מהיום אהיה צדיק תמים" – זה לא דבר רציני, לא לילד בן שלוש וגם לא לאדם בן שלושים...אם אדם מחליט בכל שנה שהשנה הוא עושה שיפוץ כללי לבית - זה לא יקרה. </a:t>
            </a:r>
            <a:endParaRPr lang="he-IL" sz="800" dirty="0" smtClean="0">
              <a:solidFill>
                <a:srgbClr val="5E4D36"/>
              </a:solidFill>
              <a:latin typeface="Levenim MT" pitchFamily="2" charset="-79"/>
              <a:cs typeface="Levenim MT" pitchFamily="2" charset="-79"/>
            </a:endParaRPr>
          </a:p>
          <a:p>
            <a:pPr algn="just"/>
            <a:endParaRPr lang="he-IL" sz="800" dirty="0" smtClean="0">
              <a:solidFill>
                <a:srgbClr val="5E4D36"/>
              </a:solidFill>
              <a:latin typeface="Levenim MT" pitchFamily="2" charset="-79"/>
              <a:cs typeface="Levenim MT" pitchFamily="2" charset="-79"/>
            </a:endParaRPr>
          </a:p>
          <a:p>
            <a:pPr algn="just"/>
            <a:r>
              <a:rPr lang="he-IL" sz="800" b="1" dirty="0" smtClean="0">
                <a:solidFill>
                  <a:srgbClr val="5E4D36"/>
                </a:solidFill>
                <a:latin typeface="Levenim MT" pitchFamily="2" charset="-79"/>
                <a:cs typeface="Levenim MT" pitchFamily="2" charset="-79"/>
              </a:rPr>
              <a:t>אבל אם יום אחד הוא דואג לדלתות, יום אחר לחלונות ובשבוע הבא לסיד, תוך כמה זמן הבית יראה אחרת...אדם יכול לקבל על עצמו משנה לשנה תיקונים קטנים...יש אנשים שפעלו כך וגרמו לשינוי משמעותי בחייהם... </a:t>
            </a:r>
            <a:r>
              <a:rPr lang="he-IL" sz="800" dirty="0" smtClean="0">
                <a:solidFill>
                  <a:srgbClr val="5E4D36"/>
                </a:solidFill>
                <a:latin typeface="Levenim MT" pitchFamily="2" charset="-79"/>
                <a:cs typeface="Levenim MT" pitchFamily="2" charset="-79"/>
              </a:rPr>
              <a:t>עם הזמן זה מצטבר לסך של דברים... </a:t>
            </a:r>
            <a:endParaRPr lang="he-IL" sz="800" dirty="0" smtClean="0">
              <a:solidFill>
                <a:srgbClr val="5E4D36"/>
              </a:solidFill>
              <a:latin typeface="Levenim MT" pitchFamily="2" charset="-79"/>
              <a:cs typeface="Levenim MT" pitchFamily="2" charset="-79"/>
            </a:endParaRPr>
          </a:p>
          <a:p>
            <a:pPr algn="just"/>
            <a:endParaRPr lang="he-IL" sz="800" dirty="0" smtClean="0">
              <a:solidFill>
                <a:srgbClr val="5E4D36"/>
              </a:solidFill>
              <a:latin typeface="Levenim MT" pitchFamily="2" charset="-79"/>
              <a:cs typeface="Levenim MT" pitchFamily="2" charset="-79"/>
            </a:endParaRPr>
          </a:p>
          <a:p>
            <a:pPr algn="just"/>
            <a:r>
              <a:rPr lang="he-IL" sz="800" dirty="0" smtClean="0">
                <a:solidFill>
                  <a:srgbClr val="5E4D36"/>
                </a:solidFill>
                <a:latin typeface="Levenim MT" pitchFamily="2" charset="-79"/>
                <a:cs typeface="Levenim MT" pitchFamily="2" charset="-79"/>
              </a:rPr>
              <a:t>כשמתחילה </a:t>
            </a:r>
            <a:r>
              <a:rPr lang="he-IL" sz="800" dirty="0" smtClean="0">
                <a:solidFill>
                  <a:srgbClr val="5E4D36"/>
                </a:solidFill>
                <a:latin typeface="Levenim MT" pitchFamily="2" charset="-79"/>
                <a:cs typeface="Levenim MT" pitchFamily="2" charset="-79"/>
              </a:rPr>
              <a:t>שנה ראוי לאדם לתכנן מה הוא רוצה לעשות בשנה הבאה. התכניות יכולות להיות גדולות או קטנות, אבל צריך שיהיו בגדר של תכנית עבודה. להחליט על איזה דבר, ואחר כך לנסות להיצמד אליו.</a:t>
            </a:r>
          </a:p>
          <a:p>
            <a:pPr algn="just"/>
            <a:endParaRPr lang="he-IL" sz="800" dirty="0" smtClean="0">
              <a:solidFill>
                <a:srgbClr val="5E4D36"/>
              </a:solidFill>
              <a:latin typeface="Levenim MT" pitchFamily="2" charset="-79"/>
              <a:cs typeface="Levenim MT" pitchFamily="2" charset="-79"/>
            </a:endParaRPr>
          </a:p>
          <a:p>
            <a:pPr algn="just"/>
            <a:r>
              <a:rPr lang="he-IL" sz="800" dirty="0" smtClean="0">
                <a:solidFill>
                  <a:srgbClr val="5E4D36"/>
                </a:solidFill>
                <a:latin typeface="Levenim MT" pitchFamily="2" charset="-79"/>
                <a:cs typeface="Levenim MT" pitchFamily="2" charset="-79"/>
              </a:rPr>
              <a:t>בבתי </a:t>
            </a:r>
            <a:r>
              <a:rPr lang="he-IL" sz="800" dirty="0" smtClean="0">
                <a:solidFill>
                  <a:srgbClr val="5E4D36"/>
                </a:solidFill>
                <a:latin typeface="Levenim MT" pitchFamily="2" charset="-79"/>
                <a:cs typeface="Levenim MT" pitchFamily="2" charset="-79"/>
              </a:rPr>
              <a:t>חרושת, לא תוקעים בשופר בתחילת השנה ולא נודרים שבשנה הזאת יעלו את הייצור בעשרה אחוזים. כשיש תכנית עבודה אז יש סיכוי שאם לא כולו יעשה - מקצתו יעשה, באופן הזה נעשים דברים בעולם</a:t>
            </a:r>
            <a:r>
              <a:rPr lang="he-IL" sz="800" dirty="0" smtClean="0">
                <a:solidFill>
                  <a:srgbClr val="5E4D36"/>
                </a:solidFill>
                <a:latin typeface="Levenim MT" pitchFamily="2" charset="-79"/>
                <a:cs typeface="Levenim MT" pitchFamily="2" charset="-79"/>
              </a:rPr>
              <a:t>.</a:t>
            </a:r>
          </a:p>
          <a:p>
            <a:pPr algn="just"/>
            <a:endParaRPr lang="he-IL" sz="800" dirty="0" smtClean="0">
              <a:solidFill>
                <a:srgbClr val="5E4D36"/>
              </a:solidFill>
              <a:latin typeface="Levenim MT" pitchFamily="2" charset="-79"/>
              <a:cs typeface="Levenim MT" pitchFamily="2" charset="-79"/>
            </a:endParaRPr>
          </a:p>
          <a:p>
            <a:pPr algn="l"/>
            <a:r>
              <a:rPr lang="he-IL" sz="700" dirty="0" smtClean="0">
                <a:solidFill>
                  <a:srgbClr val="5E4D36"/>
                </a:solidFill>
                <a:latin typeface="Levenim MT" pitchFamily="2" charset="-79"/>
                <a:cs typeface="Levenim MT" pitchFamily="2" charset="-79"/>
              </a:rPr>
              <a:t>הרב עדין אבן ישראל [</a:t>
            </a:r>
            <a:r>
              <a:rPr lang="he-IL" sz="700" dirty="0" err="1" smtClean="0">
                <a:solidFill>
                  <a:srgbClr val="5E4D36"/>
                </a:solidFill>
                <a:latin typeface="Levenim MT" pitchFamily="2" charset="-79"/>
                <a:cs typeface="Levenim MT" pitchFamily="2" charset="-79"/>
              </a:rPr>
              <a:t>שטיינזלץ</a:t>
            </a:r>
            <a:r>
              <a:rPr lang="he-IL" sz="700" dirty="0" smtClean="0">
                <a:solidFill>
                  <a:srgbClr val="5E4D36"/>
                </a:solidFill>
                <a:latin typeface="Levenim MT" pitchFamily="2" charset="-79"/>
                <a:cs typeface="Levenim MT" pitchFamily="2" charset="-79"/>
              </a:rPr>
              <a:t>]  מתוך דבריו בעלון קרוב אליך </a:t>
            </a:r>
            <a:endParaRPr lang="he-IL" sz="700" dirty="0">
              <a:solidFill>
                <a:srgbClr val="5E4D36"/>
              </a:solidFill>
              <a:latin typeface="Levenim MT" pitchFamily="2" charset="-79"/>
              <a:cs typeface="Levenim MT" pitchFamily="2" charset="-79"/>
            </a:endParaRPr>
          </a:p>
        </p:txBody>
      </p:sp>
      <p:sp>
        <p:nvSpPr>
          <p:cNvPr id="10" name="מלבן 9"/>
          <p:cNvSpPr/>
          <p:nvPr/>
        </p:nvSpPr>
        <p:spPr>
          <a:xfrm>
            <a:off x="2495550" y="933449"/>
            <a:ext cx="1924050" cy="5470728"/>
          </a:xfrm>
          <a:prstGeom prst="rect">
            <a:avLst/>
          </a:prstGeom>
        </p:spPr>
        <p:txBody>
          <a:bodyPr wrap="square">
            <a:spAutoFit/>
          </a:bodyPr>
          <a:lstStyle/>
          <a:p>
            <a:pPr algn="just">
              <a:lnSpc>
                <a:spcPct val="150000"/>
              </a:lnSpc>
            </a:pPr>
            <a:r>
              <a:rPr lang="he-IL" sz="900" b="1" dirty="0" smtClean="0">
                <a:solidFill>
                  <a:srgbClr val="5E4D36"/>
                </a:solidFill>
                <a:latin typeface="Levenim MT" pitchFamily="2" charset="-79"/>
                <a:cs typeface="Levenim MT" pitchFamily="2" charset="-79"/>
              </a:rPr>
              <a:t>ב. לדון לכף זכות – נקודה טובה</a:t>
            </a:r>
          </a:p>
          <a:p>
            <a:pPr algn="just">
              <a:lnSpc>
                <a:spcPct val="150000"/>
              </a:lnSpc>
            </a:pPr>
            <a:r>
              <a:rPr lang="he-IL" sz="800" dirty="0" smtClean="0">
                <a:solidFill>
                  <a:srgbClr val="5E4D36"/>
                </a:solidFill>
                <a:latin typeface="Levenim MT" pitchFamily="2" charset="-79"/>
                <a:cs typeface="Levenim MT" pitchFamily="2" charset="-79"/>
              </a:rPr>
              <a:t>דַּע </a:t>
            </a:r>
            <a:r>
              <a:rPr lang="he-IL" sz="800" dirty="0" err="1" smtClean="0">
                <a:solidFill>
                  <a:srgbClr val="5E4D36"/>
                </a:solidFill>
                <a:latin typeface="Levenim MT" pitchFamily="2" charset="-79"/>
                <a:cs typeface="Levenim MT" pitchFamily="2" charset="-79"/>
              </a:rPr>
              <a:t>כּ</a:t>
            </a:r>
            <a:r>
              <a:rPr lang="he-IL" sz="800" dirty="0" smtClean="0">
                <a:solidFill>
                  <a:srgbClr val="5E4D36"/>
                </a:solidFill>
                <a:latin typeface="Levenim MT" pitchFamily="2" charset="-79"/>
                <a:cs typeface="Levenim MT" pitchFamily="2" charset="-79"/>
              </a:rPr>
              <a:t>ִי צָרִיך לָדוּן </a:t>
            </a:r>
            <a:r>
              <a:rPr lang="he-IL" sz="800" dirty="0" err="1" smtClean="0">
                <a:solidFill>
                  <a:srgbClr val="5E4D36"/>
                </a:solidFill>
                <a:latin typeface="Levenim MT" pitchFamily="2" charset="-79"/>
                <a:cs typeface="Levenim MT" pitchFamily="2" charset="-79"/>
              </a:rPr>
              <a:t>אֶ</a:t>
            </a:r>
            <a:r>
              <a:rPr lang="he-IL" sz="800" dirty="0" smtClean="0">
                <a:solidFill>
                  <a:srgbClr val="5E4D36"/>
                </a:solidFill>
                <a:latin typeface="Levenim MT" pitchFamily="2" charset="-79"/>
                <a:cs typeface="Levenim MT" pitchFamily="2" charset="-79"/>
              </a:rPr>
              <a:t>ת כָּל אָדָם לְכַ</a:t>
            </a:r>
            <a:r>
              <a:rPr lang="he-IL" sz="800" dirty="0" err="1" smtClean="0">
                <a:solidFill>
                  <a:srgbClr val="5E4D36"/>
                </a:solidFill>
                <a:latin typeface="Levenim MT" pitchFamily="2" charset="-79"/>
                <a:cs typeface="Levenim MT" pitchFamily="2" charset="-79"/>
              </a:rPr>
              <a:t>ף </a:t>
            </a:r>
            <a:r>
              <a:rPr lang="he-IL" sz="800" dirty="0" smtClean="0">
                <a:solidFill>
                  <a:srgbClr val="5E4D36"/>
                </a:solidFill>
                <a:latin typeface="Levenim MT" pitchFamily="2" charset="-79"/>
                <a:cs typeface="Levenim MT" pitchFamily="2" charset="-79"/>
              </a:rPr>
              <a:t>זְכוּת</a:t>
            </a:r>
          </a:p>
          <a:p>
            <a:pPr algn="just">
              <a:lnSpc>
                <a:spcPct val="150000"/>
              </a:lnSpc>
            </a:pPr>
            <a:r>
              <a:rPr lang="he-IL" sz="800" dirty="0" smtClean="0">
                <a:solidFill>
                  <a:srgbClr val="5E4D36"/>
                </a:solidFill>
                <a:latin typeface="Levenim MT" pitchFamily="2" charset="-79"/>
                <a:cs typeface="Levenim MT" pitchFamily="2" charset="-79"/>
              </a:rPr>
              <a:t>וַאֲפִילּוּ מִי שֶׁהוּא </a:t>
            </a:r>
            <a:r>
              <a:rPr lang="he-IL" sz="800" dirty="0" err="1" smtClean="0">
                <a:solidFill>
                  <a:srgbClr val="5E4D36"/>
                </a:solidFill>
                <a:latin typeface="Levenim MT" pitchFamily="2" charset="-79"/>
                <a:cs typeface="Levenim MT" pitchFamily="2" charset="-79"/>
              </a:rPr>
              <a:t>רָש</a:t>
            </a:r>
            <a:r>
              <a:rPr lang="he-IL" sz="800" dirty="0" smtClean="0">
                <a:solidFill>
                  <a:srgbClr val="5E4D36"/>
                </a:solidFill>
                <a:latin typeface="Levenim MT" pitchFamily="2" charset="-79"/>
                <a:cs typeface="Levenim MT" pitchFamily="2" charset="-79"/>
              </a:rPr>
              <a:t>ָׁ</a:t>
            </a:r>
            <a:r>
              <a:rPr lang="he-IL" sz="800" dirty="0" err="1" smtClean="0">
                <a:solidFill>
                  <a:srgbClr val="5E4D36"/>
                </a:solidFill>
                <a:latin typeface="Levenim MT" pitchFamily="2" charset="-79"/>
                <a:cs typeface="Levenim MT" pitchFamily="2" charset="-79"/>
              </a:rPr>
              <a:t>ע </a:t>
            </a:r>
            <a:r>
              <a:rPr lang="he-IL" sz="800" dirty="0" smtClean="0">
                <a:solidFill>
                  <a:srgbClr val="5E4D36"/>
                </a:solidFill>
                <a:latin typeface="Levenim MT" pitchFamily="2" charset="-79"/>
                <a:cs typeface="Levenim MT" pitchFamily="2" charset="-79"/>
              </a:rPr>
              <a:t>גָּמוּר, צָרִיך לְחַפ</a:t>
            </a:r>
            <a:r>
              <a:rPr lang="he-IL" sz="800" dirty="0" err="1" smtClean="0">
                <a:solidFill>
                  <a:srgbClr val="5E4D36"/>
                </a:solidFill>
                <a:latin typeface="Levenim MT" pitchFamily="2" charset="-79"/>
                <a:cs typeface="Levenim MT" pitchFamily="2" charset="-79"/>
              </a:rPr>
              <a:t>ֵּשׂ וְלִמ</a:t>
            </a:r>
            <a:r>
              <a:rPr lang="he-IL" sz="800" dirty="0" smtClean="0">
                <a:solidFill>
                  <a:srgbClr val="5E4D36"/>
                </a:solidFill>
                <a:latin typeface="Levenim MT" pitchFamily="2" charset="-79"/>
                <a:cs typeface="Levenim MT" pitchFamily="2" charset="-79"/>
              </a:rPr>
              <a:t>ְצא בּוֹ אֵיזֶ</a:t>
            </a:r>
            <a:r>
              <a:rPr lang="he-IL" sz="800" dirty="0" err="1" smtClean="0">
                <a:solidFill>
                  <a:srgbClr val="5E4D36"/>
                </a:solidFill>
                <a:latin typeface="Levenim MT" pitchFamily="2" charset="-79"/>
                <a:cs typeface="Levenim MT" pitchFamily="2" charset="-79"/>
              </a:rPr>
              <a:t>ה </a:t>
            </a:r>
            <a:r>
              <a:rPr lang="he-IL" sz="800" dirty="0" smtClean="0">
                <a:solidFill>
                  <a:srgbClr val="5E4D36"/>
                </a:solidFill>
                <a:latin typeface="Levenim MT" pitchFamily="2" charset="-79"/>
                <a:cs typeface="Levenim MT" pitchFamily="2" charset="-79"/>
              </a:rPr>
              <a:t>מְעַ</a:t>
            </a:r>
            <a:r>
              <a:rPr lang="he-IL" sz="800" dirty="0" err="1" smtClean="0">
                <a:solidFill>
                  <a:srgbClr val="5E4D36"/>
                </a:solidFill>
                <a:latin typeface="Levenim MT" pitchFamily="2" charset="-79"/>
                <a:cs typeface="Levenim MT" pitchFamily="2" charset="-79"/>
              </a:rPr>
              <a:t>ט </a:t>
            </a:r>
            <a:r>
              <a:rPr lang="he-IL" sz="800" dirty="0" smtClean="0">
                <a:solidFill>
                  <a:srgbClr val="5E4D36"/>
                </a:solidFill>
                <a:latin typeface="Levenim MT" pitchFamily="2" charset="-79"/>
                <a:cs typeface="Levenim MT" pitchFamily="2" charset="-79"/>
              </a:rPr>
              <a:t>טוֹב,</a:t>
            </a:r>
          </a:p>
          <a:p>
            <a:pPr algn="just">
              <a:lnSpc>
                <a:spcPct val="150000"/>
              </a:lnSpc>
            </a:pPr>
            <a:r>
              <a:rPr lang="he-IL" sz="800" dirty="0" smtClean="0">
                <a:solidFill>
                  <a:srgbClr val="5E4D36"/>
                </a:solidFill>
                <a:latin typeface="Levenim MT" pitchFamily="2" charset="-79"/>
                <a:cs typeface="Levenim MT" pitchFamily="2" charset="-79"/>
              </a:rPr>
              <a:t>שֶׁבְּאוֹתוֹ הַמְּעַט </a:t>
            </a:r>
            <a:r>
              <a:rPr lang="he-IL" sz="800" dirty="0" err="1" smtClean="0">
                <a:solidFill>
                  <a:srgbClr val="5E4D36"/>
                </a:solidFill>
                <a:latin typeface="Levenim MT" pitchFamily="2" charset="-79"/>
                <a:cs typeface="Levenim MT" pitchFamily="2" charset="-79"/>
              </a:rPr>
              <a:t>אֵינ</a:t>
            </a:r>
            <a:r>
              <a:rPr lang="he-IL" sz="800" dirty="0" smtClean="0">
                <a:solidFill>
                  <a:srgbClr val="5E4D36"/>
                </a:solidFill>
                <a:latin typeface="Levenim MT" pitchFamily="2" charset="-79"/>
                <a:cs typeface="Levenim MT" pitchFamily="2" charset="-79"/>
              </a:rPr>
              <a:t>וֹ רָשָׁע </a:t>
            </a:r>
            <a:r>
              <a:rPr lang="he-IL" sz="800" b="1" dirty="0" err="1" smtClean="0">
                <a:solidFill>
                  <a:srgbClr val="5E4D36"/>
                </a:solidFill>
                <a:latin typeface="Levenim MT" pitchFamily="2" charset="-79"/>
                <a:cs typeface="Levenim MT" pitchFamily="2" charset="-79"/>
              </a:rPr>
              <a:t>וְע</a:t>
            </a:r>
            <a:r>
              <a:rPr lang="he-IL" sz="800" b="1" dirty="0" smtClean="0">
                <a:solidFill>
                  <a:srgbClr val="5E4D36"/>
                </a:solidFill>
                <a:latin typeface="Levenim MT" pitchFamily="2" charset="-79"/>
                <a:cs typeface="Levenim MT" pitchFamily="2" charset="-79"/>
              </a:rPr>
              <a:t>ַל יְדֵי </a:t>
            </a:r>
            <a:r>
              <a:rPr lang="he-IL" sz="800" b="1" dirty="0" err="1" smtClean="0">
                <a:solidFill>
                  <a:srgbClr val="5E4D36"/>
                </a:solidFill>
                <a:latin typeface="Levenim MT" pitchFamily="2" charset="-79"/>
                <a:cs typeface="Levenim MT" pitchFamily="2" charset="-79"/>
              </a:rPr>
              <a:t>זֶ</a:t>
            </a:r>
            <a:r>
              <a:rPr lang="he-IL" sz="800" b="1" dirty="0" smtClean="0">
                <a:solidFill>
                  <a:srgbClr val="5E4D36"/>
                </a:solidFill>
                <a:latin typeface="Levenim MT" pitchFamily="2" charset="-79"/>
                <a:cs typeface="Levenim MT" pitchFamily="2" charset="-79"/>
              </a:rPr>
              <a:t>ה שֶׁמּוֹצֵ</a:t>
            </a:r>
            <a:r>
              <a:rPr lang="he-IL" sz="800" b="1" dirty="0" err="1" smtClean="0">
                <a:solidFill>
                  <a:srgbClr val="5E4D36"/>
                </a:solidFill>
                <a:latin typeface="Levenim MT" pitchFamily="2" charset="-79"/>
                <a:cs typeface="Levenim MT" pitchFamily="2" charset="-79"/>
              </a:rPr>
              <a:t>א </a:t>
            </a:r>
            <a:r>
              <a:rPr lang="he-IL" sz="800" b="1" dirty="0" smtClean="0">
                <a:solidFill>
                  <a:srgbClr val="5E4D36"/>
                </a:solidFill>
                <a:latin typeface="Levenim MT" pitchFamily="2" charset="-79"/>
                <a:cs typeface="Levenim MT" pitchFamily="2" charset="-79"/>
              </a:rPr>
              <a:t>בּו</a:t>
            </a:r>
            <a:r>
              <a:rPr lang="he-IL" sz="800" b="1" dirty="0" err="1" smtClean="0">
                <a:solidFill>
                  <a:srgbClr val="5E4D36"/>
                </a:solidFill>
                <a:latin typeface="Levenim MT" pitchFamily="2" charset="-79"/>
                <a:cs typeface="Levenim MT" pitchFamily="2" charset="-79"/>
              </a:rPr>
              <a:t>ֹ </a:t>
            </a:r>
            <a:r>
              <a:rPr lang="he-IL" sz="800" b="1" dirty="0" smtClean="0">
                <a:solidFill>
                  <a:srgbClr val="5E4D36"/>
                </a:solidFill>
                <a:latin typeface="Levenim MT" pitchFamily="2" charset="-79"/>
                <a:cs typeface="Levenim MT" pitchFamily="2" charset="-79"/>
              </a:rPr>
              <a:t>מְעַ</a:t>
            </a:r>
            <a:r>
              <a:rPr lang="he-IL" sz="800" b="1" dirty="0" err="1" smtClean="0">
                <a:solidFill>
                  <a:srgbClr val="5E4D36"/>
                </a:solidFill>
                <a:latin typeface="Levenim MT" pitchFamily="2" charset="-79"/>
                <a:cs typeface="Levenim MT" pitchFamily="2" charset="-79"/>
              </a:rPr>
              <a:t>ט </a:t>
            </a:r>
            <a:r>
              <a:rPr lang="he-IL" sz="800" b="1" dirty="0" smtClean="0">
                <a:solidFill>
                  <a:srgbClr val="5E4D36"/>
                </a:solidFill>
                <a:latin typeface="Levenim MT" pitchFamily="2" charset="-79"/>
                <a:cs typeface="Levenim MT" pitchFamily="2" charset="-79"/>
              </a:rPr>
              <a:t>טוֹב, וְדָן אוֹתוֹ לְכַ</a:t>
            </a:r>
            <a:r>
              <a:rPr lang="he-IL" sz="800" b="1" dirty="0" err="1" smtClean="0">
                <a:solidFill>
                  <a:srgbClr val="5E4D36"/>
                </a:solidFill>
                <a:latin typeface="Levenim MT" pitchFamily="2" charset="-79"/>
                <a:cs typeface="Levenim MT" pitchFamily="2" charset="-79"/>
              </a:rPr>
              <a:t>ף </a:t>
            </a:r>
            <a:r>
              <a:rPr lang="he-IL" sz="800" b="1" dirty="0" smtClean="0">
                <a:solidFill>
                  <a:srgbClr val="5E4D36"/>
                </a:solidFill>
                <a:latin typeface="Levenim MT" pitchFamily="2" charset="-79"/>
                <a:cs typeface="Levenim MT" pitchFamily="2" charset="-79"/>
              </a:rPr>
              <a:t>זְכוּת, </a:t>
            </a:r>
            <a:r>
              <a:rPr lang="he-IL" sz="800" b="1" dirty="0" err="1" smtClean="0">
                <a:solidFill>
                  <a:srgbClr val="5E4D36"/>
                </a:solidFill>
                <a:latin typeface="Levenim MT" pitchFamily="2" charset="-79"/>
                <a:cs typeface="Levenim MT" pitchFamily="2" charset="-79"/>
              </a:rPr>
              <a:t>עַ</a:t>
            </a:r>
            <a:r>
              <a:rPr lang="he-IL" sz="800" b="1" dirty="0" smtClean="0">
                <a:solidFill>
                  <a:srgbClr val="5E4D36"/>
                </a:solidFill>
                <a:latin typeface="Levenim MT" pitchFamily="2" charset="-79"/>
                <a:cs typeface="Levenim MT" pitchFamily="2" charset="-79"/>
              </a:rPr>
              <a:t>ל יְדֵי </a:t>
            </a:r>
            <a:r>
              <a:rPr lang="he-IL" sz="800" b="1" dirty="0" err="1" smtClean="0">
                <a:solidFill>
                  <a:srgbClr val="5E4D36"/>
                </a:solidFill>
                <a:latin typeface="Levenim MT" pitchFamily="2" charset="-79"/>
                <a:cs typeface="Levenim MT" pitchFamily="2" charset="-79"/>
              </a:rPr>
              <a:t>זֶ</a:t>
            </a:r>
            <a:r>
              <a:rPr lang="he-IL" sz="800" b="1" dirty="0" smtClean="0">
                <a:solidFill>
                  <a:srgbClr val="5E4D36"/>
                </a:solidFill>
                <a:latin typeface="Levenim MT" pitchFamily="2" charset="-79"/>
                <a:cs typeface="Levenim MT" pitchFamily="2" charset="-79"/>
              </a:rPr>
              <a:t>ה מַעֲלֶה אוֹתוֹ בֶּאֱמֶת </a:t>
            </a:r>
            <a:r>
              <a:rPr lang="he-IL" sz="800" b="1" dirty="0" err="1" smtClean="0">
                <a:solidFill>
                  <a:srgbClr val="5E4D36"/>
                </a:solidFill>
                <a:latin typeface="Levenim MT" pitchFamily="2" charset="-79"/>
                <a:cs typeface="Levenim MT" pitchFamily="2" charset="-79"/>
              </a:rPr>
              <a:t>לְכ</a:t>
            </a:r>
            <a:r>
              <a:rPr lang="he-IL" sz="800" b="1" dirty="0" smtClean="0">
                <a:solidFill>
                  <a:srgbClr val="5E4D36"/>
                </a:solidFill>
                <a:latin typeface="Levenim MT" pitchFamily="2" charset="-79"/>
                <a:cs typeface="Levenim MT" pitchFamily="2" charset="-79"/>
              </a:rPr>
              <a:t>ַף זְכוּת</a:t>
            </a:r>
            <a:endParaRPr lang="he-IL" sz="800" dirty="0" smtClean="0">
              <a:solidFill>
                <a:srgbClr val="5E4D36"/>
              </a:solidFill>
              <a:latin typeface="Levenim MT" pitchFamily="2" charset="-79"/>
              <a:cs typeface="Levenim MT" pitchFamily="2" charset="-79"/>
            </a:endParaRPr>
          </a:p>
          <a:p>
            <a:pPr algn="just">
              <a:lnSpc>
                <a:spcPct val="150000"/>
              </a:lnSpc>
            </a:pPr>
            <a:r>
              <a:rPr lang="he-IL" sz="800" dirty="0" smtClean="0">
                <a:solidFill>
                  <a:srgbClr val="5E4D36"/>
                </a:solidFill>
                <a:latin typeface="Levenim MT" pitchFamily="2" charset="-79"/>
                <a:cs typeface="Levenim MT" pitchFamily="2" charset="-79"/>
              </a:rPr>
              <a:t>כְּמוֹ </a:t>
            </a:r>
            <a:r>
              <a:rPr lang="he-IL" sz="800" dirty="0" err="1" smtClean="0">
                <a:solidFill>
                  <a:srgbClr val="5E4D36"/>
                </a:solidFill>
                <a:latin typeface="Levenim MT" pitchFamily="2" charset="-79"/>
                <a:cs typeface="Levenim MT" pitchFamily="2" charset="-79"/>
              </a:rPr>
              <a:t>שֶׁצְּר</a:t>
            </a:r>
            <a:r>
              <a:rPr lang="he-IL" sz="800" dirty="0" smtClean="0">
                <a:solidFill>
                  <a:srgbClr val="5E4D36"/>
                </a:solidFill>
                <a:latin typeface="Levenim MT" pitchFamily="2" charset="-79"/>
                <a:cs typeface="Levenim MT" pitchFamily="2" charset="-79"/>
              </a:rPr>
              <a:t>ִיכִין לָדוּן אֲחֵרִים </a:t>
            </a:r>
            <a:r>
              <a:rPr lang="he-IL" sz="800" dirty="0" err="1" smtClean="0">
                <a:solidFill>
                  <a:srgbClr val="5E4D36"/>
                </a:solidFill>
                <a:latin typeface="Levenim MT" pitchFamily="2" charset="-79"/>
                <a:cs typeface="Levenim MT" pitchFamily="2" charset="-79"/>
              </a:rPr>
              <a:t>לְכ</a:t>
            </a:r>
            <a:r>
              <a:rPr lang="he-IL" sz="800" dirty="0" smtClean="0">
                <a:solidFill>
                  <a:srgbClr val="5E4D36"/>
                </a:solidFill>
                <a:latin typeface="Levenim MT" pitchFamily="2" charset="-79"/>
                <a:cs typeface="Levenim MT" pitchFamily="2" charset="-79"/>
              </a:rPr>
              <a:t>ַף זְכוּת אֲפִילּוּ אֶת הָרְשָׁ</a:t>
            </a:r>
            <a:r>
              <a:rPr lang="he-IL" sz="800" dirty="0" err="1" smtClean="0">
                <a:solidFill>
                  <a:srgbClr val="5E4D36"/>
                </a:solidFill>
                <a:latin typeface="Levenim MT" pitchFamily="2" charset="-79"/>
                <a:cs typeface="Levenim MT" pitchFamily="2" charset="-79"/>
              </a:rPr>
              <a:t>עִים וְלִמ</a:t>
            </a:r>
            <a:r>
              <a:rPr lang="he-IL" sz="800" dirty="0" smtClean="0">
                <a:solidFill>
                  <a:srgbClr val="5E4D36"/>
                </a:solidFill>
                <a:latin typeface="Levenim MT" pitchFamily="2" charset="-79"/>
                <a:cs typeface="Levenim MT" pitchFamily="2" charset="-79"/>
              </a:rPr>
              <a:t>ְצא בָּה</a:t>
            </a:r>
            <a:r>
              <a:rPr lang="he-IL" sz="800" dirty="0" err="1" smtClean="0">
                <a:solidFill>
                  <a:srgbClr val="5E4D36"/>
                </a:solidFill>
                <a:latin typeface="Levenim MT" pitchFamily="2" charset="-79"/>
                <a:cs typeface="Levenim MT" pitchFamily="2" charset="-79"/>
              </a:rPr>
              <a:t>ֶם </a:t>
            </a:r>
            <a:r>
              <a:rPr lang="he-IL" sz="800" dirty="0" smtClean="0">
                <a:solidFill>
                  <a:srgbClr val="5E4D36"/>
                </a:solidFill>
                <a:latin typeface="Levenim MT" pitchFamily="2" charset="-79"/>
                <a:cs typeface="Levenim MT" pitchFamily="2" charset="-79"/>
              </a:rPr>
              <a:t>אֵיזֶ</a:t>
            </a:r>
            <a:r>
              <a:rPr lang="he-IL" sz="800" dirty="0" err="1" smtClean="0">
                <a:solidFill>
                  <a:srgbClr val="5E4D36"/>
                </a:solidFill>
                <a:latin typeface="Levenim MT" pitchFamily="2" charset="-79"/>
                <a:cs typeface="Levenim MT" pitchFamily="2" charset="-79"/>
              </a:rPr>
              <a:t>ה נְקֻדּו</a:t>
            </a:r>
            <a:r>
              <a:rPr lang="he-IL" sz="800" dirty="0" smtClean="0">
                <a:solidFill>
                  <a:srgbClr val="5E4D36"/>
                </a:solidFill>
                <a:latin typeface="Levenim MT" pitchFamily="2" charset="-79"/>
                <a:cs typeface="Levenim MT" pitchFamily="2" charset="-79"/>
              </a:rPr>
              <a:t>ֹת טוֹבוֹ</a:t>
            </a:r>
            <a:r>
              <a:rPr lang="he-IL" sz="800" dirty="0" err="1" smtClean="0">
                <a:solidFill>
                  <a:srgbClr val="5E4D36"/>
                </a:solidFill>
                <a:latin typeface="Levenim MT" pitchFamily="2" charset="-79"/>
                <a:cs typeface="Levenim MT" pitchFamily="2" charset="-79"/>
              </a:rPr>
              <a:t>ת </a:t>
            </a:r>
            <a:r>
              <a:rPr lang="he-IL" sz="800" dirty="0" smtClean="0">
                <a:solidFill>
                  <a:srgbClr val="5E4D36"/>
                </a:solidFill>
                <a:latin typeface="Levenim MT" pitchFamily="2" charset="-79"/>
                <a:cs typeface="Levenim MT" pitchFamily="2" charset="-79"/>
              </a:rPr>
              <a:t>וְעַל יְדֵי </a:t>
            </a:r>
            <a:r>
              <a:rPr lang="he-IL" sz="800" dirty="0" err="1" smtClean="0">
                <a:solidFill>
                  <a:srgbClr val="5E4D36"/>
                </a:solidFill>
                <a:latin typeface="Levenim MT" pitchFamily="2" charset="-79"/>
                <a:cs typeface="Levenim MT" pitchFamily="2" charset="-79"/>
              </a:rPr>
              <a:t>זֶ</a:t>
            </a:r>
            <a:r>
              <a:rPr lang="he-IL" sz="800" dirty="0" smtClean="0">
                <a:solidFill>
                  <a:srgbClr val="5E4D36"/>
                </a:solidFill>
                <a:latin typeface="Levenim MT" pitchFamily="2" charset="-79"/>
                <a:cs typeface="Levenim MT" pitchFamily="2" charset="-79"/>
              </a:rPr>
              <a:t>ה </a:t>
            </a:r>
            <a:r>
              <a:rPr lang="he-IL" sz="800" dirty="0" err="1" smtClean="0">
                <a:solidFill>
                  <a:srgbClr val="5E4D36"/>
                </a:solidFill>
                <a:latin typeface="Levenim MT" pitchFamily="2" charset="-79"/>
                <a:cs typeface="Levenim MT" pitchFamily="2" charset="-79"/>
              </a:rPr>
              <a:t>מוֹצִיא</a:t>
            </a:r>
            <a:r>
              <a:rPr lang="he-IL" sz="800" dirty="0" smtClean="0">
                <a:solidFill>
                  <a:srgbClr val="5E4D36"/>
                </a:solidFill>
                <a:latin typeface="Levenim MT" pitchFamily="2" charset="-79"/>
                <a:cs typeface="Levenim MT" pitchFamily="2" charset="-79"/>
              </a:rPr>
              <a:t>ִין אוֹתָם בֶּאֱמֶת </a:t>
            </a:r>
            <a:r>
              <a:rPr lang="he-IL" sz="800" dirty="0" err="1" smtClean="0">
                <a:solidFill>
                  <a:srgbClr val="5E4D36"/>
                </a:solidFill>
                <a:latin typeface="Levenim MT" pitchFamily="2" charset="-79"/>
                <a:cs typeface="Levenim MT" pitchFamily="2" charset="-79"/>
              </a:rPr>
              <a:t>מִכ</a:t>
            </a:r>
            <a:r>
              <a:rPr lang="he-IL" sz="800" dirty="0" smtClean="0">
                <a:solidFill>
                  <a:srgbClr val="5E4D36"/>
                </a:solidFill>
                <a:latin typeface="Levenim MT" pitchFamily="2" charset="-79"/>
                <a:cs typeface="Levenim MT" pitchFamily="2" charset="-79"/>
              </a:rPr>
              <a:t>ַּ</a:t>
            </a:r>
            <a:r>
              <a:rPr lang="he-IL" sz="800" dirty="0" err="1" smtClean="0">
                <a:solidFill>
                  <a:srgbClr val="5E4D36"/>
                </a:solidFill>
                <a:latin typeface="Levenim MT" pitchFamily="2" charset="-79"/>
                <a:cs typeface="Levenim MT" pitchFamily="2" charset="-79"/>
              </a:rPr>
              <a:t>ף </a:t>
            </a:r>
            <a:r>
              <a:rPr lang="he-IL" sz="800" dirty="0" smtClean="0">
                <a:solidFill>
                  <a:srgbClr val="5E4D36"/>
                </a:solidFill>
                <a:latin typeface="Levenim MT" pitchFamily="2" charset="-79"/>
                <a:cs typeface="Levenim MT" pitchFamily="2" charset="-79"/>
              </a:rPr>
              <a:t>חוֹבָה לְכַ</a:t>
            </a:r>
            <a:r>
              <a:rPr lang="he-IL" sz="800" dirty="0" err="1" smtClean="0">
                <a:solidFill>
                  <a:srgbClr val="5E4D36"/>
                </a:solidFill>
                <a:latin typeface="Levenim MT" pitchFamily="2" charset="-79"/>
                <a:cs typeface="Levenim MT" pitchFamily="2" charset="-79"/>
              </a:rPr>
              <a:t>ף </a:t>
            </a:r>
            <a:r>
              <a:rPr lang="he-IL" sz="800" dirty="0" smtClean="0">
                <a:solidFill>
                  <a:srgbClr val="5E4D36"/>
                </a:solidFill>
                <a:latin typeface="Levenim MT" pitchFamily="2" charset="-79"/>
                <a:cs typeface="Levenim MT" pitchFamily="2" charset="-79"/>
              </a:rPr>
              <a:t>זְכוּת  </a:t>
            </a:r>
          </a:p>
          <a:p>
            <a:pPr algn="just">
              <a:lnSpc>
                <a:spcPct val="150000"/>
              </a:lnSpc>
            </a:pPr>
            <a:r>
              <a:rPr lang="he-IL" sz="800" b="1" dirty="0" smtClean="0">
                <a:solidFill>
                  <a:srgbClr val="5E4D36"/>
                </a:solidFill>
                <a:latin typeface="Levenim MT" pitchFamily="2" charset="-79"/>
                <a:cs typeface="Levenim MT" pitchFamily="2" charset="-79"/>
              </a:rPr>
              <a:t>כְּמוֹ </a:t>
            </a:r>
            <a:r>
              <a:rPr lang="he-IL" sz="800" b="1" dirty="0" err="1" smtClean="0">
                <a:solidFill>
                  <a:srgbClr val="5E4D36"/>
                </a:solidFill>
                <a:latin typeface="Levenim MT" pitchFamily="2" charset="-79"/>
                <a:cs typeface="Levenim MT" pitchFamily="2" charset="-79"/>
              </a:rPr>
              <a:t>כֵ</a:t>
            </a:r>
            <a:r>
              <a:rPr lang="he-IL" sz="800" b="1" dirty="0" smtClean="0">
                <a:solidFill>
                  <a:srgbClr val="5E4D36"/>
                </a:solidFill>
                <a:latin typeface="Levenim MT" pitchFamily="2" charset="-79"/>
                <a:cs typeface="Levenim MT" pitchFamily="2" charset="-79"/>
              </a:rPr>
              <a:t>ן הוּא אֵצֶל הָאָד</a:t>
            </a:r>
            <a:r>
              <a:rPr lang="he-IL" sz="800" b="1" dirty="0" err="1" smtClean="0">
                <a:solidFill>
                  <a:srgbClr val="5E4D36"/>
                </a:solidFill>
                <a:latin typeface="Levenim MT" pitchFamily="2" charset="-79"/>
                <a:cs typeface="Levenim MT" pitchFamily="2" charset="-79"/>
              </a:rPr>
              <a:t>ָם </a:t>
            </a:r>
            <a:r>
              <a:rPr lang="he-IL" sz="800" b="1" dirty="0" smtClean="0">
                <a:solidFill>
                  <a:srgbClr val="5E4D36"/>
                </a:solidFill>
                <a:latin typeface="Levenim MT" pitchFamily="2" charset="-79"/>
                <a:cs typeface="Levenim MT" pitchFamily="2" charset="-79"/>
              </a:rPr>
              <a:t>בְּעַצְמוֹ, </a:t>
            </a:r>
            <a:r>
              <a:rPr lang="he-IL" sz="800" b="1" dirty="0" err="1" smtClean="0">
                <a:solidFill>
                  <a:srgbClr val="5E4D36"/>
                </a:solidFill>
                <a:latin typeface="Levenim MT" pitchFamily="2" charset="-79"/>
                <a:cs typeface="Levenim MT" pitchFamily="2" charset="-79"/>
              </a:rPr>
              <a:t>שֶׁצָּרִיך</a:t>
            </a:r>
            <a:r>
              <a:rPr lang="he-IL" sz="800" b="1" dirty="0" smtClean="0">
                <a:solidFill>
                  <a:srgbClr val="5E4D36"/>
                </a:solidFill>
                <a:latin typeface="Levenim MT" pitchFamily="2" charset="-79"/>
                <a:cs typeface="Levenim MT" pitchFamily="2" charset="-79"/>
              </a:rPr>
              <a:t> לָדוּן </a:t>
            </a:r>
            <a:r>
              <a:rPr lang="he-IL" sz="800" b="1" dirty="0" err="1" smtClean="0">
                <a:solidFill>
                  <a:srgbClr val="5E4D36"/>
                </a:solidFill>
                <a:latin typeface="Levenim MT" pitchFamily="2" charset="-79"/>
                <a:cs typeface="Levenim MT" pitchFamily="2" charset="-79"/>
              </a:rPr>
              <a:t>אֶ</a:t>
            </a:r>
            <a:r>
              <a:rPr lang="he-IL" sz="800" b="1" dirty="0" smtClean="0">
                <a:solidFill>
                  <a:srgbClr val="5E4D36"/>
                </a:solidFill>
                <a:latin typeface="Levenim MT" pitchFamily="2" charset="-79"/>
                <a:cs typeface="Levenim MT" pitchFamily="2" charset="-79"/>
              </a:rPr>
              <a:t>ת עַצְמוֹ </a:t>
            </a:r>
            <a:r>
              <a:rPr lang="he-IL" sz="800" b="1" dirty="0" err="1" smtClean="0">
                <a:solidFill>
                  <a:srgbClr val="5E4D36"/>
                </a:solidFill>
                <a:latin typeface="Levenim MT" pitchFamily="2" charset="-79"/>
                <a:cs typeface="Levenim MT" pitchFamily="2" charset="-79"/>
              </a:rPr>
              <a:t>לְכ</a:t>
            </a:r>
            <a:r>
              <a:rPr lang="he-IL" sz="800" b="1" dirty="0" smtClean="0">
                <a:solidFill>
                  <a:srgbClr val="5E4D36"/>
                </a:solidFill>
                <a:latin typeface="Levenim MT" pitchFamily="2" charset="-79"/>
                <a:cs typeface="Levenim MT" pitchFamily="2" charset="-79"/>
              </a:rPr>
              <a:t>ַף זְכוּ</a:t>
            </a:r>
            <a:r>
              <a:rPr lang="he-IL" sz="800" b="1" dirty="0" err="1" smtClean="0">
                <a:solidFill>
                  <a:srgbClr val="5E4D36"/>
                </a:solidFill>
                <a:latin typeface="Levenim MT" pitchFamily="2" charset="-79"/>
                <a:cs typeface="Levenim MT" pitchFamily="2" charset="-79"/>
              </a:rPr>
              <a:t>ת </a:t>
            </a:r>
            <a:r>
              <a:rPr lang="he-IL" sz="800" dirty="0" err="1" smtClean="0">
                <a:solidFill>
                  <a:srgbClr val="5E4D36"/>
                </a:solidFill>
                <a:latin typeface="Levenim MT" pitchFamily="2" charset="-79"/>
                <a:cs typeface="Levenim MT" pitchFamily="2" charset="-79"/>
              </a:rPr>
              <a:t>וְלִמ</a:t>
            </a:r>
            <a:r>
              <a:rPr lang="he-IL" sz="800" dirty="0" smtClean="0">
                <a:solidFill>
                  <a:srgbClr val="5E4D36"/>
                </a:solidFill>
                <a:latin typeface="Levenim MT" pitchFamily="2" charset="-79"/>
                <a:cs typeface="Levenim MT" pitchFamily="2" charset="-79"/>
              </a:rPr>
              <a:t>ְצא בְּעַצְמוֹ </a:t>
            </a:r>
            <a:r>
              <a:rPr lang="he-IL" sz="800" dirty="0" err="1" smtClean="0">
                <a:solidFill>
                  <a:srgbClr val="5E4D36"/>
                </a:solidFill>
                <a:latin typeface="Levenim MT" pitchFamily="2" charset="-79"/>
                <a:cs typeface="Levenim MT" pitchFamily="2" charset="-79"/>
              </a:rPr>
              <a:t>אֵיז</a:t>
            </a:r>
            <a:r>
              <a:rPr lang="he-IL" sz="800" dirty="0" smtClean="0">
                <a:solidFill>
                  <a:srgbClr val="5E4D36"/>
                </a:solidFill>
                <a:latin typeface="Levenim MT" pitchFamily="2" charset="-79"/>
                <a:cs typeface="Levenim MT" pitchFamily="2" charset="-79"/>
              </a:rPr>
              <a:t>ֶה </a:t>
            </a:r>
            <a:r>
              <a:rPr lang="he-IL" sz="800" b="1" dirty="0" smtClean="0">
                <a:solidFill>
                  <a:srgbClr val="5E4D36"/>
                </a:solidFill>
                <a:latin typeface="Levenim MT" pitchFamily="2" charset="-79"/>
                <a:cs typeface="Levenim MT" pitchFamily="2" charset="-79"/>
              </a:rPr>
              <a:t>נְקֻדָּה </a:t>
            </a:r>
            <a:r>
              <a:rPr lang="he-IL" sz="800" b="1" dirty="0" err="1" smtClean="0">
                <a:solidFill>
                  <a:srgbClr val="5E4D36"/>
                </a:solidFill>
                <a:latin typeface="Levenim MT" pitchFamily="2" charset="-79"/>
                <a:cs typeface="Levenim MT" pitchFamily="2" charset="-79"/>
              </a:rPr>
              <a:t>טוֹב</a:t>
            </a:r>
            <a:r>
              <a:rPr lang="he-IL" sz="800" b="1" dirty="0" smtClean="0">
                <a:solidFill>
                  <a:srgbClr val="5E4D36"/>
                </a:solidFill>
                <a:latin typeface="Levenim MT" pitchFamily="2" charset="-79"/>
                <a:cs typeface="Levenim MT" pitchFamily="2" charset="-79"/>
              </a:rPr>
              <a:t>ָה </a:t>
            </a:r>
            <a:r>
              <a:rPr lang="he-IL" sz="800" dirty="0" smtClean="0">
                <a:solidFill>
                  <a:srgbClr val="5E4D36"/>
                </a:solidFill>
                <a:latin typeface="Levenim MT" pitchFamily="2" charset="-79"/>
                <a:cs typeface="Levenim MT" pitchFamily="2" charset="-79"/>
              </a:rPr>
              <a:t>עֲדַיִן </a:t>
            </a:r>
            <a:r>
              <a:rPr lang="he-IL" sz="800" dirty="0" err="1" smtClean="0">
                <a:solidFill>
                  <a:srgbClr val="5E4D36"/>
                </a:solidFill>
                <a:latin typeface="Levenim MT" pitchFamily="2" charset="-79"/>
                <a:cs typeface="Levenim MT" pitchFamily="2" charset="-79"/>
              </a:rPr>
              <a:t>כְּ</a:t>
            </a:r>
            <a:r>
              <a:rPr lang="he-IL" sz="800" dirty="0" smtClean="0">
                <a:solidFill>
                  <a:srgbClr val="5E4D36"/>
                </a:solidFill>
                <a:latin typeface="Levenim MT" pitchFamily="2" charset="-79"/>
                <a:cs typeface="Levenim MT" pitchFamily="2" charset="-79"/>
              </a:rPr>
              <a:t>דֵי לְחַזֵּק אֶת עַצְמוֹ </a:t>
            </a:r>
            <a:r>
              <a:rPr lang="he-IL" sz="800" dirty="0" err="1" smtClean="0">
                <a:solidFill>
                  <a:srgbClr val="5E4D36"/>
                </a:solidFill>
                <a:latin typeface="Levenim MT" pitchFamily="2" charset="-79"/>
                <a:cs typeface="Levenim MT" pitchFamily="2" charset="-79"/>
              </a:rPr>
              <a:t>שֶׁ</a:t>
            </a:r>
            <a:r>
              <a:rPr lang="he-IL" sz="800" dirty="0" smtClean="0">
                <a:solidFill>
                  <a:srgbClr val="5E4D36"/>
                </a:solidFill>
                <a:latin typeface="Levenim MT" pitchFamily="2" charset="-79"/>
                <a:cs typeface="Levenim MT" pitchFamily="2" charset="-79"/>
              </a:rPr>
              <a:t>לּא </a:t>
            </a:r>
            <a:r>
              <a:rPr lang="he-IL" sz="800" dirty="0" err="1" smtClean="0">
                <a:solidFill>
                  <a:srgbClr val="5E4D36"/>
                </a:solidFill>
                <a:latin typeface="Levenim MT" pitchFamily="2" charset="-79"/>
                <a:cs typeface="Levenim MT" pitchFamily="2" charset="-79"/>
              </a:rPr>
              <a:t>יִפ</a:t>
            </a:r>
            <a:r>
              <a:rPr lang="he-IL" sz="800" dirty="0" smtClean="0">
                <a:solidFill>
                  <a:srgbClr val="5E4D36"/>
                </a:solidFill>
                <a:latin typeface="Levenim MT" pitchFamily="2" charset="-79"/>
                <a:cs typeface="Levenim MT" pitchFamily="2" charset="-79"/>
              </a:rPr>
              <a:t>ּל</a:t>
            </a:r>
            <a:r>
              <a:rPr lang="he-IL" sz="800" dirty="0" err="1" smtClean="0">
                <a:solidFill>
                  <a:srgbClr val="5E4D36"/>
                </a:solidFill>
                <a:latin typeface="Levenim MT" pitchFamily="2" charset="-79"/>
                <a:cs typeface="Levenim MT" pitchFamily="2" charset="-79"/>
              </a:rPr>
              <a:t> </a:t>
            </a:r>
            <a:r>
              <a:rPr lang="he-IL" sz="800" dirty="0" smtClean="0">
                <a:solidFill>
                  <a:srgbClr val="5E4D36"/>
                </a:solidFill>
                <a:latin typeface="Levenim MT" pitchFamily="2" charset="-79"/>
                <a:cs typeface="Levenim MT" pitchFamily="2" charset="-79"/>
              </a:rPr>
              <a:t>לְגַמְרֵי, חַס וְשָׁלוֹם,</a:t>
            </a:r>
          </a:p>
          <a:p>
            <a:pPr algn="just">
              <a:lnSpc>
                <a:spcPct val="150000"/>
              </a:lnSpc>
            </a:pPr>
            <a:r>
              <a:rPr lang="he-IL" sz="800" dirty="0" smtClean="0">
                <a:solidFill>
                  <a:srgbClr val="5E4D36"/>
                </a:solidFill>
                <a:latin typeface="Levenim MT" pitchFamily="2" charset="-79"/>
                <a:cs typeface="Levenim MT" pitchFamily="2" charset="-79"/>
              </a:rPr>
              <a:t>רַק אַדְּרַבָּא יְחַיֶּה אֶת עַצְמוֹ, וִישַׂמַּ</a:t>
            </a:r>
            <a:r>
              <a:rPr lang="he-IL" sz="800" dirty="0" err="1" smtClean="0">
                <a:solidFill>
                  <a:srgbClr val="5E4D36"/>
                </a:solidFill>
                <a:latin typeface="Levenim MT" pitchFamily="2" charset="-79"/>
                <a:cs typeface="Levenim MT" pitchFamily="2" charset="-79"/>
              </a:rPr>
              <a:t>ח </a:t>
            </a:r>
            <a:r>
              <a:rPr lang="he-IL" sz="800" dirty="0" smtClean="0">
                <a:solidFill>
                  <a:srgbClr val="5E4D36"/>
                </a:solidFill>
                <a:latin typeface="Levenim MT" pitchFamily="2" charset="-79"/>
                <a:cs typeface="Levenim MT" pitchFamily="2" charset="-79"/>
              </a:rPr>
              <a:t>אֶת נַפְשׁוֹ </a:t>
            </a:r>
            <a:r>
              <a:rPr lang="he-IL" sz="800" dirty="0" err="1" smtClean="0">
                <a:solidFill>
                  <a:srgbClr val="5E4D36"/>
                </a:solidFill>
                <a:latin typeface="Levenim MT" pitchFamily="2" charset="-79"/>
                <a:cs typeface="Levenim MT" pitchFamily="2" charset="-79"/>
              </a:rPr>
              <a:t>בִּמ</a:t>
            </a:r>
            <a:r>
              <a:rPr lang="he-IL" sz="800" dirty="0" smtClean="0">
                <a:solidFill>
                  <a:srgbClr val="5E4D36"/>
                </a:solidFill>
                <a:latin typeface="Levenim MT" pitchFamily="2" charset="-79"/>
                <a:cs typeface="Levenim MT" pitchFamily="2" charset="-79"/>
              </a:rPr>
              <a:t>ְעַ</a:t>
            </a:r>
            <a:r>
              <a:rPr lang="he-IL" sz="800" dirty="0" err="1" smtClean="0">
                <a:solidFill>
                  <a:srgbClr val="5E4D36"/>
                </a:solidFill>
                <a:latin typeface="Levenim MT" pitchFamily="2" charset="-79"/>
                <a:cs typeface="Levenim MT" pitchFamily="2" charset="-79"/>
              </a:rPr>
              <a:t>ט </a:t>
            </a:r>
            <a:r>
              <a:rPr lang="he-IL" sz="800" dirty="0" smtClean="0">
                <a:solidFill>
                  <a:srgbClr val="5E4D36"/>
                </a:solidFill>
                <a:latin typeface="Levenim MT" pitchFamily="2" charset="-79"/>
                <a:cs typeface="Levenim MT" pitchFamily="2" charset="-79"/>
              </a:rPr>
              <a:t>הַטּוֹב שֶׁמּוֹצֵא </a:t>
            </a:r>
            <a:r>
              <a:rPr lang="he-IL" sz="800" dirty="0" err="1" smtClean="0">
                <a:solidFill>
                  <a:srgbClr val="5E4D36"/>
                </a:solidFill>
                <a:latin typeface="Levenim MT" pitchFamily="2" charset="-79"/>
                <a:cs typeface="Levenim MT" pitchFamily="2" charset="-79"/>
              </a:rPr>
              <a:t>בְּעַ</a:t>
            </a:r>
            <a:r>
              <a:rPr lang="he-IL" sz="800" dirty="0" smtClean="0">
                <a:solidFill>
                  <a:srgbClr val="5E4D36"/>
                </a:solidFill>
                <a:latin typeface="Levenim MT" pitchFamily="2" charset="-79"/>
                <a:cs typeface="Levenim MT" pitchFamily="2" charset="-79"/>
              </a:rPr>
              <a:t>צְמוֹ, דְּהַיְנו</a:t>
            </a:r>
            <a:r>
              <a:rPr lang="he-IL" sz="800" dirty="0" err="1" smtClean="0">
                <a:solidFill>
                  <a:srgbClr val="5E4D36"/>
                </a:solidFill>
                <a:latin typeface="Levenim MT" pitchFamily="2" charset="-79"/>
                <a:cs typeface="Levenim MT" pitchFamily="2" charset="-79"/>
              </a:rPr>
              <a:t>ּ </a:t>
            </a:r>
            <a:r>
              <a:rPr lang="he-IL" sz="800" dirty="0" smtClean="0">
                <a:solidFill>
                  <a:srgbClr val="5E4D36"/>
                </a:solidFill>
                <a:latin typeface="Levenim MT" pitchFamily="2" charset="-79"/>
                <a:cs typeface="Levenim MT" pitchFamily="2" charset="-79"/>
              </a:rPr>
              <a:t>מַה שֶּׁזָּכָה </a:t>
            </a:r>
            <a:r>
              <a:rPr lang="he-IL" sz="800" dirty="0" err="1" smtClean="0">
                <a:solidFill>
                  <a:srgbClr val="5E4D36"/>
                </a:solidFill>
                <a:latin typeface="Levenim MT" pitchFamily="2" charset="-79"/>
                <a:cs typeface="Levenim MT" pitchFamily="2" charset="-79"/>
              </a:rPr>
              <a:t>לַעֲשׂו</a:t>
            </a:r>
            <a:r>
              <a:rPr lang="he-IL" sz="800" dirty="0" smtClean="0">
                <a:solidFill>
                  <a:srgbClr val="5E4D36"/>
                </a:solidFill>
                <a:latin typeface="Levenim MT" pitchFamily="2" charset="-79"/>
                <a:cs typeface="Levenim MT" pitchFamily="2" charset="-79"/>
              </a:rPr>
              <a:t>ֹת מִיָּמָיו </a:t>
            </a:r>
            <a:r>
              <a:rPr lang="he-IL" sz="800" dirty="0" err="1" smtClean="0">
                <a:solidFill>
                  <a:srgbClr val="5E4D36"/>
                </a:solidFill>
                <a:latin typeface="Levenim MT" pitchFamily="2" charset="-79"/>
                <a:cs typeface="Levenim MT" pitchFamily="2" charset="-79"/>
              </a:rPr>
              <a:t>אֵיז</a:t>
            </a:r>
            <a:r>
              <a:rPr lang="he-IL" sz="800" dirty="0" smtClean="0">
                <a:solidFill>
                  <a:srgbClr val="5E4D36"/>
                </a:solidFill>
                <a:latin typeface="Levenim MT" pitchFamily="2" charset="-79"/>
                <a:cs typeface="Levenim MT" pitchFamily="2" charset="-79"/>
              </a:rPr>
              <a:t>ֶה </a:t>
            </a:r>
            <a:r>
              <a:rPr lang="he-IL" sz="800" dirty="0" err="1" smtClean="0">
                <a:solidFill>
                  <a:srgbClr val="5E4D36"/>
                </a:solidFill>
                <a:latin typeface="Levenim MT" pitchFamily="2" charset="-79"/>
                <a:cs typeface="Levenim MT" pitchFamily="2" charset="-79"/>
              </a:rPr>
              <a:t>מִצְוָ</a:t>
            </a:r>
            <a:r>
              <a:rPr lang="he-IL" sz="800" dirty="0" smtClean="0">
                <a:solidFill>
                  <a:srgbClr val="5E4D36"/>
                </a:solidFill>
                <a:latin typeface="Levenim MT" pitchFamily="2" charset="-79"/>
                <a:cs typeface="Levenim MT" pitchFamily="2" charset="-79"/>
              </a:rPr>
              <a:t>ה אוֹ אֵיזֶה דָּבָר </a:t>
            </a:r>
            <a:r>
              <a:rPr lang="he-IL" sz="800" dirty="0" err="1" smtClean="0">
                <a:solidFill>
                  <a:srgbClr val="5E4D36"/>
                </a:solidFill>
                <a:latin typeface="Levenim MT" pitchFamily="2" charset="-79"/>
                <a:cs typeface="Levenim MT" pitchFamily="2" charset="-79"/>
              </a:rPr>
              <a:t>טוֹ</a:t>
            </a:r>
            <a:r>
              <a:rPr lang="he-IL" sz="800" dirty="0" smtClean="0">
                <a:solidFill>
                  <a:srgbClr val="5E4D36"/>
                </a:solidFill>
                <a:latin typeface="Levenim MT" pitchFamily="2" charset="-79"/>
                <a:cs typeface="Levenim MT" pitchFamily="2" charset="-79"/>
              </a:rPr>
              <a:t>ב. </a:t>
            </a:r>
          </a:p>
          <a:p>
            <a:pPr algn="just">
              <a:lnSpc>
                <a:spcPct val="150000"/>
              </a:lnSpc>
            </a:pPr>
            <a:r>
              <a:rPr lang="he-IL" sz="800" dirty="0" smtClean="0">
                <a:solidFill>
                  <a:srgbClr val="5E4D36"/>
                </a:solidFill>
                <a:latin typeface="Levenim MT" pitchFamily="2" charset="-79"/>
                <a:cs typeface="Levenim MT" pitchFamily="2" charset="-79"/>
              </a:rPr>
              <a:t>וּכְמוֹ </a:t>
            </a:r>
            <a:r>
              <a:rPr lang="he-IL" sz="800" dirty="0" err="1" smtClean="0">
                <a:solidFill>
                  <a:srgbClr val="5E4D36"/>
                </a:solidFill>
                <a:latin typeface="Levenim MT" pitchFamily="2" charset="-79"/>
                <a:cs typeface="Levenim MT" pitchFamily="2" charset="-79"/>
              </a:rPr>
              <a:t>כֵ</a:t>
            </a:r>
            <a:r>
              <a:rPr lang="he-IL" sz="800" dirty="0" smtClean="0">
                <a:solidFill>
                  <a:srgbClr val="5E4D36"/>
                </a:solidFill>
                <a:latin typeface="Levenim MT" pitchFamily="2" charset="-79"/>
                <a:cs typeface="Levenim MT" pitchFamily="2" charset="-79"/>
              </a:rPr>
              <a:t>ן צָרִיך לְחַפֵּשׂ </a:t>
            </a:r>
            <a:r>
              <a:rPr lang="he-IL" sz="800" dirty="0" err="1" smtClean="0">
                <a:solidFill>
                  <a:srgbClr val="5E4D36"/>
                </a:solidFill>
                <a:latin typeface="Levenim MT" pitchFamily="2" charset="-79"/>
                <a:cs typeface="Levenim MT" pitchFamily="2" charset="-79"/>
              </a:rPr>
              <a:t>עוֹ</a:t>
            </a:r>
            <a:r>
              <a:rPr lang="he-IL" sz="800" dirty="0" smtClean="0">
                <a:solidFill>
                  <a:srgbClr val="5E4D36"/>
                </a:solidFill>
                <a:latin typeface="Levenim MT" pitchFamily="2" charset="-79"/>
                <a:cs typeface="Levenim MT" pitchFamily="2" charset="-79"/>
              </a:rPr>
              <a:t>ד, </a:t>
            </a:r>
            <a:r>
              <a:rPr lang="he-IL" sz="800" dirty="0" err="1" smtClean="0">
                <a:solidFill>
                  <a:srgbClr val="5E4D36"/>
                </a:solidFill>
                <a:latin typeface="Levenim MT" pitchFamily="2" charset="-79"/>
                <a:cs typeface="Levenim MT" pitchFamily="2" charset="-79"/>
              </a:rPr>
              <a:t>לִמְ</a:t>
            </a:r>
            <a:r>
              <a:rPr lang="he-IL" sz="800" dirty="0" smtClean="0">
                <a:solidFill>
                  <a:srgbClr val="5E4D36"/>
                </a:solidFill>
                <a:latin typeface="Levenim MT" pitchFamily="2" charset="-79"/>
                <a:cs typeface="Levenim MT" pitchFamily="2" charset="-79"/>
              </a:rPr>
              <a:t>צא בְּעַצְמוֹ עוֹד אֵיזֶה דָּבָר </a:t>
            </a:r>
            <a:r>
              <a:rPr lang="he-IL" sz="800" dirty="0" err="1" smtClean="0">
                <a:solidFill>
                  <a:srgbClr val="5E4D36"/>
                </a:solidFill>
                <a:latin typeface="Levenim MT" pitchFamily="2" charset="-79"/>
                <a:cs typeface="Levenim MT" pitchFamily="2" charset="-79"/>
              </a:rPr>
              <a:t>טוֹ</a:t>
            </a:r>
            <a:r>
              <a:rPr lang="he-IL" sz="800" dirty="0" smtClean="0">
                <a:solidFill>
                  <a:srgbClr val="5E4D36"/>
                </a:solidFill>
                <a:latin typeface="Levenim MT" pitchFamily="2" charset="-79"/>
                <a:cs typeface="Levenim MT" pitchFamily="2" charset="-79"/>
              </a:rPr>
              <a:t>ב, </a:t>
            </a:r>
            <a:r>
              <a:rPr lang="he-IL" sz="800" b="1" dirty="0" smtClean="0">
                <a:solidFill>
                  <a:srgbClr val="5E4D36"/>
                </a:solidFill>
                <a:latin typeface="Levenim MT" pitchFamily="2" charset="-79"/>
                <a:cs typeface="Levenim MT" pitchFamily="2" charset="-79"/>
              </a:rPr>
              <a:t>וְאַ</a:t>
            </a:r>
            <a:r>
              <a:rPr lang="he-IL" sz="800" b="1" dirty="0" err="1" smtClean="0">
                <a:solidFill>
                  <a:srgbClr val="5E4D36"/>
                </a:solidFill>
                <a:latin typeface="Levenim MT" pitchFamily="2" charset="-79"/>
                <a:cs typeface="Levenim MT" pitchFamily="2" charset="-79"/>
              </a:rPr>
              <a:t>ף </a:t>
            </a:r>
            <a:r>
              <a:rPr lang="he-IL" sz="800" b="1" dirty="0" smtClean="0">
                <a:solidFill>
                  <a:srgbClr val="5E4D36"/>
                </a:solidFill>
                <a:latin typeface="Levenim MT" pitchFamily="2" charset="-79"/>
                <a:cs typeface="Levenim MT" pitchFamily="2" charset="-79"/>
              </a:rPr>
              <a:t>שֶׁגַּם </a:t>
            </a:r>
            <a:r>
              <a:rPr lang="he-IL" sz="800" b="1" dirty="0" err="1" smtClean="0">
                <a:solidFill>
                  <a:srgbClr val="5E4D36"/>
                </a:solidFill>
                <a:latin typeface="Levenim MT" pitchFamily="2" charset="-79"/>
                <a:cs typeface="Levenim MT" pitchFamily="2" charset="-79"/>
              </a:rPr>
              <a:t>אוֹת</a:t>
            </a:r>
            <a:r>
              <a:rPr lang="he-IL" sz="800" b="1" dirty="0" smtClean="0">
                <a:solidFill>
                  <a:srgbClr val="5E4D36"/>
                </a:solidFill>
                <a:latin typeface="Levenim MT" pitchFamily="2" charset="-79"/>
                <a:cs typeface="Levenim MT" pitchFamily="2" charset="-79"/>
              </a:rPr>
              <a:t>וֹ הַדָּבָר </a:t>
            </a:r>
            <a:r>
              <a:rPr lang="he-IL" sz="800" b="1" dirty="0" err="1" smtClean="0">
                <a:solidFill>
                  <a:srgbClr val="5E4D36"/>
                </a:solidFill>
                <a:latin typeface="Levenim MT" pitchFamily="2" charset="-79"/>
                <a:cs typeface="Levenim MT" pitchFamily="2" charset="-79"/>
              </a:rPr>
              <a:t>הַטּוֹ</a:t>
            </a:r>
            <a:r>
              <a:rPr lang="he-IL" sz="800" b="1" dirty="0" smtClean="0">
                <a:solidFill>
                  <a:srgbClr val="5E4D36"/>
                </a:solidFill>
                <a:latin typeface="Levenim MT" pitchFamily="2" charset="-79"/>
                <a:cs typeface="Levenim MT" pitchFamily="2" charset="-79"/>
              </a:rPr>
              <a:t>ב הוּא גַּם </a:t>
            </a:r>
            <a:r>
              <a:rPr lang="he-IL" sz="800" b="1" dirty="0" err="1" smtClean="0">
                <a:solidFill>
                  <a:srgbClr val="5E4D36"/>
                </a:solidFill>
                <a:latin typeface="Levenim MT" pitchFamily="2" charset="-79"/>
                <a:cs typeface="Levenim MT" pitchFamily="2" charset="-79"/>
              </a:rPr>
              <a:t>כּ</a:t>
            </a:r>
            <a:r>
              <a:rPr lang="he-IL" sz="800" b="1" dirty="0" smtClean="0">
                <a:solidFill>
                  <a:srgbClr val="5E4D36"/>
                </a:solidFill>
                <a:latin typeface="Levenim MT" pitchFamily="2" charset="-79"/>
                <a:cs typeface="Levenim MT" pitchFamily="2" charset="-79"/>
              </a:rPr>
              <a:t>ֵן מְערָ</a:t>
            </a:r>
            <a:r>
              <a:rPr lang="he-IL" sz="800" b="1" dirty="0" err="1" smtClean="0">
                <a:solidFill>
                  <a:srgbClr val="5E4D36"/>
                </a:solidFill>
                <a:latin typeface="Levenim MT" pitchFamily="2" charset="-79"/>
                <a:cs typeface="Levenim MT" pitchFamily="2" charset="-79"/>
              </a:rPr>
              <a:t>ב </a:t>
            </a:r>
            <a:r>
              <a:rPr lang="he-IL" sz="800" b="1" dirty="0" smtClean="0">
                <a:solidFill>
                  <a:srgbClr val="5E4D36"/>
                </a:solidFill>
                <a:latin typeface="Levenim MT" pitchFamily="2" charset="-79"/>
                <a:cs typeface="Levenim MT" pitchFamily="2" charset="-79"/>
              </a:rPr>
              <a:t>בִּפְסֹלֶת </a:t>
            </a:r>
            <a:r>
              <a:rPr lang="he-IL" sz="800" b="1" dirty="0" err="1" smtClean="0">
                <a:solidFill>
                  <a:srgbClr val="5E4D36"/>
                </a:solidFill>
                <a:latin typeface="Levenim MT" pitchFamily="2" charset="-79"/>
                <a:cs typeface="Levenim MT" pitchFamily="2" charset="-79"/>
              </a:rPr>
              <a:t>הַרְ</a:t>
            </a:r>
            <a:r>
              <a:rPr lang="he-IL" sz="800" b="1" dirty="0" smtClean="0">
                <a:solidFill>
                  <a:srgbClr val="5E4D36"/>
                </a:solidFill>
                <a:latin typeface="Levenim MT" pitchFamily="2" charset="-79"/>
                <a:cs typeface="Levenim MT" pitchFamily="2" charset="-79"/>
              </a:rPr>
              <a:t>בֵּה</a:t>
            </a:r>
            <a:r>
              <a:rPr lang="he-IL" sz="800" b="1" dirty="0" smtClean="0">
                <a:solidFill>
                  <a:srgbClr val="5E4D36"/>
                </a:solidFill>
                <a:latin typeface="Levenim MT" pitchFamily="2" charset="-79"/>
                <a:cs typeface="Levenim MT" pitchFamily="2" charset="-79"/>
              </a:rPr>
              <a:t>, </a:t>
            </a:r>
            <a:r>
              <a:rPr lang="he-IL" sz="800" b="1" dirty="0" err="1" smtClean="0">
                <a:solidFill>
                  <a:srgbClr val="5E4D36"/>
                </a:solidFill>
                <a:latin typeface="Levenim MT" pitchFamily="2" charset="-79"/>
                <a:cs typeface="Levenim MT" pitchFamily="2" charset="-79"/>
              </a:rPr>
              <a:t>עִ</a:t>
            </a:r>
            <a:r>
              <a:rPr lang="he-IL" sz="800" b="1" dirty="0" smtClean="0">
                <a:solidFill>
                  <a:srgbClr val="5E4D36"/>
                </a:solidFill>
                <a:latin typeface="Levenim MT" pitchFamily="2" charset="-79"/>
                <a:cs typeface="Levenim MT" pitchFamily="2" charset="-79"/>
              </a:rPr>
              <a:t>ם </a:t>
            </a:r>
            <a:r>
              <a:rPr lang="he-IL" sz="800" b="1" dirty="0" smtClean="0">
                <a:solidFill>
                  <a:srgbClr val="5E4D36"/>
                </a:solidFill>
                <a:latin typeface="Levenim MT" pitchFamily="2" charset="-79"/>
                <a:cs typeface="Levenim MT" pitchFamily="2" charset="-79"/>
              </a:rPr>
              <a:t>כָּל </a:t>
            </a:r>
            <a:r>
              <a:rPr lang="he-IL" sz="800" b="1" dirty="0" err="1" smtClean="0">
                <a:solidFill>
                  <a:srgbClr val="5E4D36"/>
                </a:solidFill>
                <a:latin typeface="Levenim MT" pitchFamily="2" charset="-79"/>
                <a:cs typeface="Levenim MT" pitchFamily="2" charset="-79"/>
              </a:rPr>
              <a:t>זֶ</a:t>
            </a:r>
            <a:r>
              <a:rPr lang="he-IL" sz="800" b="1" dirty="0" smtClean="0">
                <a:solidFill>
                  <a:srgbClr val="5E4D36"/>
                </a:solidFill>
                <a:latin typeface="Levenim MT" pitchFamily="2" charset="-79"/>
                <a:cs typeface="Levenim MT" pitchFamily="2" charset="-79"/>
              </a:rPr>
              <a:t>ה יוֹצִיא מִשָּׁם גַּם </a:t>
            </a:r>
            <a:r>
              <a:rPr lang="he-IL" sz="800" b="1" dirty="0" err="1" smtClean="0">
                <a:solidFill>
                  <a:srgbClr val="5E4D36"/>
                </a:solidFill>
                <a:latin typeface="Levenim MT" pitchFamily="2" charset="-79"/>
                <a:cs typeface="Levenim MT" pitchFamily="2" charset="-79"/>
              </a:rPr>
              <a:t>כּ</a:t>
            </a:r>
            <a:r>
              <a:rPr lang="he-IL" sz="800" b="1" dirty="0" smtClean="0">
                <a:solidFill>
                  <a:srgbClr val="5E4D36"/>
                </a:solidFill>
                <a:latin typeface="Levenim MT" pitchFamily="2" charset="-79"/>
                <a:cs typeface="Levenim MT" pitchFamily="2" charset="-79"/>
              </a:rPr>
              <a:t>ֵן אֵיזֶה</a:t>
            </a:r>
            <a:r>
              <a:rPr lang="he-IL" sz="800" b="1" dirty="0" smtClean="0">
                <a:solidFill>
                  <a:srgbClr val="5E4D36"/>
                </a:solidFill>
                <a:latin typeface="Levenim MT" pitchFamily="2" charset="-79"/>
                <a:cs typeface="Levenim MT" pitchFamily="2" charset="-79"/>
                <a:hlinkClick r:id="rId2"/>
              </a:rPr>
              <a:t>.</a:t>
            </a:r>
            <a:r>
              <a:rPr lang="he-IL" sz="800" b="1" dirty="0" smtClean="0">
                <a:solidFill>
                  <a:srgbClr val="5E4D36"/>
                </a:solidFill>
                <a:latin typeface="Levenim MT" pitchFamily="2" charset="-79"/>
                <a:cs typeface="Levenim MT" pitchFamily="2" charset="-79"/>
              </a:rPr>
              <a:t>  נְקֻדָּה </a:t>
            </a:r>
            <a:r>
              <a:rPr lang="he-IL" sz="800" b="1" dirty="0" err="1" smtClean="0">
                <a:solidFill>
                  <a:srgbClr val="5E4D36"/>
                </a:solidFill>
                <a:latin typeface="Levenim MT" pitchFamily="2" charset="-79"/>
                <a:cs typeface="Levenim MT" pitchFamily="2" charset="-79"/>
              </a:rPr>
              <a:t>טוֹב</a:t>
            </a:r>
            <a:r>
              <a:rPr lang="he-IL" sz="800" b="1" dirty="0" smtClean="0">
                <a:solidFill>
                  <a:srgbClr val="5E4D36"/>
                </a:solidFill>
                <a:latin typeface="Levenim MT" pitchFamily="2" charset="-79"/>
                <a:cs typeface="Levenim MT" pitchFamily="2" charset="-79"/>
              </a:rPr>
              <a:t>ָה</a:t>
            </a:r>
            <a:r>
              <a:rPr lang="he-IL" sz="800" dirty="0" smtClean="0">
                <a:solidFill>
                  <a:srgbClr val="5E4D36"/>
                </a:solidFill>
                <a:latin typeface="Levenim MT" pitchFamily="2" charset="-79"/>
                <a:cs typeface="Levenim MT" pitchFamily="2" charset="-79"/>
              </a:rPr>
              <a:t/>
            </a:r>
            <a:br>
              <a:rPr lang="he-IL" sz="800" dirty="0" smtClean="0">
                <a:solidFill>
                  <a:srgbClr val="5E4D36"/>
                </a:solidFill>
                <a:latin typeface="Levenim MT" pitchFamily="2" charset="-79"/>
                <a:cs typeface="Levenim MT" pitchFamily="2" charset="-79"/>
              </a:rPr>
            </a:br>
            <a:r>
              <a:rPr lang="he-IL" sz="800" dirty="0" smtClean="0">
                <a:solidFill>
                  <a:srgbClr val="5E4D36"/>
                </a:solidFill>
                <a:latin typeface="Levenim MT" pitchFamily="2" charset="-79"/>
                <a:cs typeface="Levenim MT" pitchFamily="2" charset="-79"/>
              </a:rPr>
              <a:t>וְכֵ</a:t>
            </a:r>
            <a:r>
              <a:rPr lang="he-IL" sz="800" dirty="0" err="1" smtClean="0">
                <a:solidFill>
                  <a:srgbClr val="5E4D36"/>
                </a:solidFill>
                <a:latin typeface="Levenim MT" pitchFamily="2" charset="-79"/>
                <a:cs typeface="Levenim MT" pitchFamily="2" charset="-79"/>
              </a:rPr>
              <a:t>ן </a:t>
            </a:r>
            <a:r>
              <a:rPr lang="he-IL" sz="800" dirty="0" smtClean="0">
                <a:solidFill>
                  <a:srgbClr val="5E4D36"/>
                </a:solidFill>
                <a:latin typeface="Levenim MT" pitchFamily="2" charset="-79"/>
                <a:cs typeface="Levenim MT" pitchFamily="2" charset="-79"/>
              </a:rPr>
              <a:t>יְחַפֵּשׂ </a:t>
            </a:r>
            <a:r>
              <a:rPr lang="he-IL" sz="800" dirty="0" err="1" smtClean="0">
                <a:solidFill>
                  <a:srgbClr val="5E4D36"/>
                </a:solidFill>
                <a:latin typeface="Levenim MT" pitchFamily="2" charset="-79"/>
                <a:cs typeface="Levenim MT" pitchFamily="2" charset="-79"/>
              </a:rPr>
              <a:t>וִילַ</a:t>
            </a:r>
            <a:r>
              <a:rPr lang="he-IL" sz="800" dirty="0" smtClean="0">
                <a:solidFill>
                  <a:srgbClr val="5E4D36"/>
                </a:solidFill>
                <a:latin typeface="Levenim MT" pitchFamily="2" charset="-79"/>
                <a:cs typeface="Levenim MT" pitchFamily="2" charset="-79"/>
              </a:rPr>
              <a:t>קֵּ</a:t>
            </a:r>
            <a:r>
              <a:rPr lang="he-IL" sz="800" dirty="0" err="1" smtClean="0">
                <a:solidFill>
                  <a:srgbClr val="5E4D36"/>
                </a:solidFill>
                <a:latin typeface="Levenim MT" pitchFamily="2" charset="-79"/>
                <a:cs typeface="Levenim MT" pitchFamily="2" charset="-79"/>
              </a:rPr>
              <a:t>ט </a:t>
            </a:r>
            <a:r>
              <a:rPr lang="he-IL" sz="800" dirty="0" smtClean="0">
                <a:solidFill>
                  <a:srgbClr val="5E4D36"/>
                </a:solidFill>
                <a:latin typeface="Levenim MT" pitchFamily="2" charset="-79"/>
                <a:cs typeface="Levenim MT" pitchFamily="2" charset="-79"/>
              </a:rPr>
              <a:t>עוֹד </a:t>
            </a:r>
            <a:r>
              <a:rPr lang="he-IL" sz="800" dirty="0" err="1" smtClean="0">
                <a:solidFill>
                  <a:srgbClr val="5E4D36"/>
                </a:solidFill>
                <a:latin typeface="Levenim MT" pitchFamily="2" charset="-79"/>
                <a:cs typeface="Levenim MT" pitchFamily="2" charset="-79"/>
              </a:rPr>
              <a:t>הַנְּק</a:t>
            </a:r>
            <a:r>
              <a:rPr lang="he-IL" sz="800" dirty="0" smtClean="0">
                <a:solidFill>
                  <a:srgbClr val="5E4D36"/>
                </a:solidFill>
                <a:latin typeface="Levenim MT" pitchFamily="2" charset="-79"/>
                <a:cs typeface="Levenim MT" pitchFamily="2" charset="-79"/>
              </a:rPr>
              <a:t>ֻדּוֹת טוֹבוֹת</a:t>
            </a:r>
            <a:br>
              <a:rPr lang="he-IL" sz="800" dirty="0" smtClean="0">
                <a:solidFill>
                  <a:srgbClr val="5E4D36"/>
                </a:solidFill>
                <a:latin typeface="Levenim MT" pitchFamily="2" charset="-79"/>
                <a:cs typeface="Levenim MT" pitchFamily="2" charset="-79"/>
              </a:rPr>
            </a:br>
            <a:r>
              <a:rPr lang="he-IL" sz="800" dirty="0" smtClean="0">
                <a:solidFill>
                  <a:srgbClr val="5E4D36"/>
                </a:solidFill>
                <a:latin typeface="Levenim MT" pitchFamily="2" charset="-79"/>
                <a:cs typeface="Levenim MT" pitchFamily="2" charset="-79"/>
              </a:rPr>
              <a:t>וְעַל יְדֵי </a:t>
            </a:r>
            <a:r>
              <a:rPr lang="he-IL" sz="800" dirty="0" err="1" smtClean="0">
                <a:solidFill>
                  <a:srgbClr val="5E4D36"/>
                </a:solidFill>
                <a:latin typeface="Levenim MT" pitchFamily="2" charset="-79"/>
                <a:cs typeface="Levenim MT" pitchFamily="2" charset="-79"/>
              </a:rPr>
              <a:t>זֶ</a:t>
            </a:r>
            <a:r>
              <a:rPr lang="he-IL" sz="800" dirty="0" smtClean="0">
                <a:solidFill>
                  <a:srgbClr val="5E4D36"/>
                </a:solidFill>
                <a:latin typeface="Levenim MT" pitchFamily="2" charset="-79"/>
                <a:cs typeface="Levenim MT" pitchFamily="2" charset="-79"/>
              </a:rPr>
              <a:t>ה </a:t>
            </a:r>
            <a:r>
              <a:rPr lang="he-IL" sz="800" dirty="0" err="1" smtClean="0">
                <a:solidFill>
                  <a:srgbClr val="5E4D36"/>
                </a:solidFill>
                <a:latin typeface="Levenim MT" pitchFamily="2" charset="-79"/>
                <a:cs typeface="Levenim MT" pitchFamily="2" charset="-79"/>
              </a:rPr>
              <a:t>נַעֲש</a:t>
            </a:r>
            <a:r>
              <a:rPr lang="he-IL" sz="800" dirty="0" smtClean="0">
                <a:solidFill>
                  <a:srgbClr val="5E4D36"/>
                </a:solidFill>
                <a:latin typeface="Levenim MT" pitchFamily="2" charset="-79"/>
                <a:cs typeface="Levenim MT" pitchFamily="2" charset="-79"/>
              </a:rPr>
              <a:t>ִׂי</a:t>
            </a:r>
            <a:r>
              <a:rPr lang="he-IL" sz="800" dirty="0" err="1" smtClean="0">
                <a:solidFill>
                  <a:srgbClr val="5E4D36"/>
                </a:solidFill>
                <a:latin typeface="Levenim MT" pitchFamily="2" charset="-79"/>
                <a:cs typeface="Levenim MT" pitchFamily="2" charset="-79"/>
              </a:rPr>
              <a:t>ן </a:t>
            </a:r>
            <a:r>
              <a:rPr lang="he-IL" sz="800" b="1" dirty="0" err="1" smtClean="0">
                <a:solidFill>
                  <a:srgbClr val="5E4D36"/>
                </a:solidFill>
                <a:latin typeface="Levenim MT" pitchFamily="2" charset="-79"/>
                <a:cs typeface="Levenim MT" pitchFamily="2" charset="-79"/>
              </a:rPr>
              <a:t>נִגּוּ</a:t>
            </a:r>
            <a:r>
              <a:rPr lang="he-IL" sz="800" b="1" dirty="0" smtClean="0">
                <a:solidFill>
                  <a:srgbClr val="5E4D36"/>
                </a:solidFill>
                <a:latin typeface="Levenim MT" pitchFamily="2" charset="-79"/>
                <a:cs typeface="Levenim MT" pitchFamily="2" charset="-79"/>
              </a:rPr>
              <a:t>נִים</a:t>
            </a:r>
            <a:r>
              <a:rPr lang="he-IL" sz="800" dirty="0" smtClean="0">
                <a:solidFill>
                  <a:srgbClr val="5E4D36"/>
                </a:solidFill>
                <a:latin typeface="Levenim MT" pitchFamily="2" charset="-79"/>
                <a:cs typeface="Levenim MT" pitchFamily="2" charset="-79"/>
              </a:rPr>
              <a:t>." </a:t>
            </a:r>
            <a:endParaRPr lang="he-IL" sz="800" dirty="0" smtClean="0">
              <a:solidFill>
                <a:srgbClr val="5E4D36"/>
              </a:solidFill>
              <a:latin typeface="Levenim MT" pitchFamily="2" charset="-79"/>
              <a:cs typeface="Levenim MT" pitchFamily="2" charset="-79"/>
            </a:endParaRPr>
          </a:p>
          <a:p>
            <a:pPr algn="just">
              <a:lnSpc>
                <a:spcPct val="150000"/>
              </a:lnSpc>
            </a:pPr>
            <a:endParaRPr lang="he-IL" sz="800" dirty="0" smtClean="0">
              <a:solidFill>
                <a:srgbClr val="5E4D36"/>
              </a:solidFill>
              <a:latin typeface="Levenim MT" pitchFamily="2" charset="-79"/>
              <a:cs typeface="Levenim MT" pitchFamily="2" charset="-79"/>
            </a:endParaRPr>
          </a:p>
          <a:p>
            <a:pPr algn="l">
              <a:lnSpc>
                <a:spcPct val="150000"/>
              </a:lnSpc>
            </a:pPr>
            <a:r>
              <a:rPr lang="he-IL" sz="700" dirty="0" smtClean="0">
                <a:solidFill>
                  <a:srgbClr val="5E4D36"/>
                </a:solidFill>
                <a:latin typeface="Levenim MT" pitchFamily="2" charset="-79"/>
                <a:cs typeface="Levenim MT" pitchFamily="2" charset="-79"/>
              </a:rPr>
              <a:t>רבי </a:t>
            </a:r>
            <a:r>
              <a:rPr lang="he-IL" sz="700" dirty="0" smtClean="0">
                <a:solidFill>
                  <a:srgbClr val="5E4D36"/>
                </a:solidFill>
                <a:latin typeface="Levenim MT" pitchFamily="2" charset="-79"/>
                <a:cs typeface="Levenim MT" pitchFamily="2" charset="-79"/>
              </a:rPr>
              <a:t>נחמן מברסלב, ליקוטי </a:t>
            </a:r>
            <a:r>
              <a:rPr lang="he-IL" sz="700" dirty="0" err="1" smtClean="0">
                <a:solidFill>
                  <a:srgbClr val="5E4D36"/>
                </a:solidFill>
                <a:latin typeface="Levenim MT" pitchFamily="2" charset="-79"/>
                <a:cs typeface="Levenim MT" pitchFamily="2" charset="-79"/>
              </a:rPr>
              <a:t>מוהר"ן</a:t>
            </a:r>
            <a:endParaRPr lang="he-IL" sz="700" dirty="0">
              <a:solidFill>
                <a:srgbClr val="5E4D36"/>
              </a:solidFill>
              <a:latin typeface="Levenim MT" pitchFamily="2" charset="-79"/>
              <a:cs typeface="Levenim MT" pitchFamily="2" charset="-79"/>
            </a:endParaRPr>
          </a:p>
        </p:txBody>
      </p:sp>
      <p:sp>
        <p:nvSpPr>
          <p:cNvPr id="11" name="מלבן 10"/>
          <p:cNvSpPr/>
          <p:nvPr/>
        </p:nvSpPr>
        <p:spPr>
          <a:xfrm>
            <a:off x="419100" y="1000124"/>
            <a:ext cx="1924050" cy="5601533"/>
          </a:xfrm>
          <a:prstGeom prst="rect">
            <a:avLst/>
          </a:prstGeom>
        </p:spPr>
        <p:txBody>
          <a:bodyPr wrap="square">
            <a:spAutoFit/>
          </a:bodyPr>
          <a:lstStyle/>
          <a:p>
            <a:pPr algn="just"/>
            <a:r>
              <a:rPr lang="he-IL" sz="800" dirty="0" smtClean="0">
                <a:solidFill>
                  <a:srgbClr val="5E4D36"/>
                </a:solidFill>
                <a:latin typeface="Levenim MT" pitchFamily="2" charset="-79"/>
                <a:cs typeface="Levenim MT" pitchFamily="2" charset="-79"/>
              </a:rPr>
              <a:t>ג. </a:t>
            </a:r>
            <a:r>
              <a:rPr lang="he-IL" sz="800" u="sng" dirty="0" smtClean="0">
                <a:solidFill>
                  <a:srgbClr val="5E4D36"/>
                </a:solidFill>
                <a:latin typeface="Levenim MT" pitchFamily="2" charset="-79"/>
                <a:cs typeface="Levenim MT" pitchFamily="2" charset="-79"/>
              </a:rPr>
              <a:t>מתי שייך באמת לדון מישהו?</a:t>
            </a:r>
          </a:p>
          <a:p>
            <a:r>
              <a:rPr lang="he-IL" sz="800" dirty="0" smtClean="0">
                <a:solidFill>
                  <a:srgbClr val="5E4D36"/>
                </a:solidFill>
                <a:latin typeface="Levenim MT" pitchFamily="2" charset="-79"/>
                <a:cs typeface="Levenim MT" pitchFamily="2" charset="-79"/>
              </a:rPr>
              <a:t>במהות הדברים, שייך באמת לדון מישהו רק אם יש ביניכם אהבה, או שיש ביניכם ערבות הדדית.</a:t>
            </a:r>
          </a:p>
          <a:p>
            <a:r>
              <a:rPr lang="he-IL" sz="800" dirty="0" smtClean="0">
                <a:solidFill>
                  <a:srgbClr val="5E4D36"/>
                </a:solidFill>
                <a:latin typeface="Levenim MT" pitchFamily="2" charset="-79"/>
                <a:cs typeface="Levenim MT" pitchFamily="2" charset="-79"/>
              </a:rPr>
              <a:t>אבל זה לא מספיק, </a:t>
            </a:r>
          </a:p>
          <a:p>
            <a:r>
              <a:rPr lang="he-IL" sz="800" b="1" dirty="0" smtClean="0">
                <a:solidFill>
                  <a:srgbClr val="5E4D36"/>
                </a:solidFill>
                <a:latin typeface="Levenim MT" pitchFamily="2" charset="-79"/>
                <a:cs typeface="Levenim MT" pitchFamily="2" charset="-79"/>
              </a:rPr>
              <a:t>ההצדקה האמיתית לדון מישהו,   נמצאת בכך שהדין יצליח לקדם את המצב קדימה.</a:t>
            </a:r>
          </a:p>
          <a:p>
            <a:r>
              <a:rPr lang="he-IL" sz="800" b="1" dirty="0" smtClean="0">
                <a:solidFill>
                  <a:srgbClr val="5E4D36"/>
                </a:solidFill>
                <a:latin typeface="Levenim MT" pitchFamily="2" charset="-79"/>
                <a:cs typeface="Levenim MT" pitchFamily="2" charset="-79"/>
              </a:rPr>
              <a:t>אם הדין רק "ידון" את האדם ויפגע בו, זה לא דין אמיתי.</a:t>
            </a:r>
          </a:p>
          <a:p>
            <a:r>
              <a:rPr lang="he-IL" sz="800" b="1" dirty="0" smtClean="0">
                <a:solidFill>
                  <a:srgbClr val="5E4D36"/>
                </a:solidFill>
                <a:latin typeface="Levenim MT" pitchFamily="2" charset="-79"/>
                <a:cs typeface="Levenim MT" pitchFamily="2" charset="-79"/>
              </a:rPr>
              <a:t>דין אמיתי הוא דין שמועיל, מלמד, מרפא, מברר.</a:t>
            </a:r>
          </a:p>
          <a:p>
            <a:r>
              <a:rPr lang="he-IL" sz="800" dirty="0" smtClean="0">
                <a:solidFill>
                  <a:srgbClr val="5E4D36"/>
                </a:solidFill>
                <a:latin typeface="Levenim MT" pitchFamily="2" charset="-79"/>
                <a:cs typeface="Levenim MT" pitchFamily="2" charset="-79"/>
              </a:rPr>
              <a:t/>
            </a:r>
            <a:br>
              <a:rPr lang="he-IL" sz="800" dirty="0" smtClean="0">
                <a:solidFill>
                  <a:srgbClr val="5E4D36"/>
                </a:solidFill>
                <a:latin typeface="Levenim MT" pitchFamily="2" charset="-79"/>
                <a:cs typeface="Levenim MT" pitchFamily="2" charset="-79"/>
              </a:rPr>
            </a:br>
            <a:r>
              <a:rPr lang="he-IL" sz="800" dirty="0" smtClean="0">
                <a:solidFill>
                  <a:srgbClr val="5E4D36"/>
                </a:solidFill>
                <a:latin typeface="Levenim MT" pitchFamily="2" charset="-79"/>
                <a:cs typeface="Levenim MT" pitchFamily="2" charset="-79"/>
              </a:rPr>
              <a:t>אם נסתכל על עשרת הימים הראשונים של שנה עברית, נראה משהו מוזר.</a:t>
            </a:r>
          </a:p>
          <a:p>
            <a:pPr algn="just"/>
            <a:r>
              <a:rPr lang="he-IL" sz="800" dirty="0" smtClean="0">
                <a:solidFill>
                  <a:srgbClr val="5E4D36"/>
                </a:solidFill>
                <a:latin typeface="Levenim MT" pitchFamily="2" charset="-79"/>
                <a:cs typeface="Levenim MT" pitchFamily="2" charset="-79"/>
              </a:rPr>
              <a:t>הם מתחילים בראש השנה שאמור להיות גם "יום דין", ואז ישנם ימי תשובה שבסופם מגיע יום הכיפורים, יום כפרה על החטאים האנושיים מול האל, ובזה זה נגמר.</a:t>
            </a:r>
          </a:p>
          <a:p>
            <a:pPr algn="just"/>
            <a:r>
              <a:rPr lang="he-IL" sz="800" dirty="0" smtClean="0">
                <a:solidFill>
                  <a:srgbClr val="5E4D36"/>
                </a:solidFill>
                <a:latin typeface="Levenim MT" pitchFamily="2" charset="-79"/>
                <a:cs typeface="Levenim MT" pitchFamily="2" charset="-79"/>
              </a:rPr>
              <a:t>מה שמוזר פה, שזה היה צריך להיות הפוך.</a:t>
            </a:r>
          </a:p>
          <a:p>
            <a:pPr algn="just"/>
            <a:r>
              <a:rPr lang="he-IL" sz="800" dirty="0" smtClean="0">
                <a:solidFill>
                  <a:srgbClr val="5E4D36"/>
                </a:solidFill>
                <a:latin typeface="Levenim MT" pitchFamily="2" charset="-79"/>
                <a:cs typeface="Levenim MT" pitchFamily="2" charset="-79"/>
              </a:rPr>
              <a:t>הרי קודם לומדים למבחן, משקיעים, ואז נבחנים ומקבלים ציון.</a:t>
            </a:r>
          </a:p>
          <a:p>
            <a:pPr algn="just"/>
            <a:r>
              <a:rPr lang="he-IL" sz="800" dirty="0" smtClean="0">
                <a:solidFill>
                  <a:srgbClr val="5E4D36"/>
                </a:solidFill>
                <a:latin typeface="Levenim MT" pitchFamily="2" charset="-79"/>
                <a:cs typeface="Levenim MT" pitchFamily="2" charset="-79"/>
              </a:rPr>
              <a:t>כאן זה בדיוק הפוך, קודם עושים את המבחן ומקבלים ציון (ראש השנה) ואז לומדים ומשקיעים (ימי תשובה) עד לשיא (יום הכיפורים), אבל אין מבחן נוסף.</a:t>
            </a:r>
          </a:p>
          <a:p>
            <a:pPr algn="just"/>
            <a:r>
              <a:rPr lang="he-IL" sz="800" dirty="0" smtClean="0">
                <a:solidFill>
                  <a:srgbClr val="5E4D36"/>
                </a:solidFill>
                <a:latin typeface="Levenim MT" pitchFamily="2" charset="-79"/>
                <a:cs typeface="Levenim MT" pitchFamily="2" charset="-79"/>
              </a:rPr>
              <a:t>מצד ההיגיון זה היה אמור להיות כך: ימי תשובה, יום כיפור, ראש השנה.</a:t>
            </a:r>
          </a:p>
          <a:p>
            <a:pPr algn="just"/>
            <a:r>
              <a:rPr lang="he-IL" sz="800" dirty="0" smtClean="0">
                <a:solidFill>
                  <a:srgbClr val="5E4D36"/>
                </a:solidFill>
                <a:latin typeface="Levenim MT" pitchFamily="2" charset="-79"/>
                <a:cs typeface="Levenim MT" pitchFamily="2" charset="-79"/>
              </a:rPr>
              <a:t>אבל להיפך, יום הכיפורים מסיים את התהליך, והוא  נתפס כיום של שמחה ביהדות. יום שבו גם היו הבנים יוצאים לכרמים לתפוס בנות זוג.</a:t>
            </a:r>
          </a:p>
          <a:p>
            <a:pPr algn="just"/>
            <a:endParaRPr lang="he-IL" sz="800" dirty="0" smtClean="0">
              <a:solidFill>
                <a:srgbClr val="5E4D36"/>
              </a:solidFill>
              <a:latin typeface="Levenim MT" pitchFamily="2" charset="-79"/>
              <a:cs typeface="Levenim MT" pitchFamily="2" charset="-79"/>
            </a:endParaRPr>
          </a:p>
          <a:p>
            <a:pPr algn="just"/>
            <a:r>
              <a:rPr lang="he-IL" sz="800" dirty="0" smtClean="0">
                <a:solidFill>
                  <a:srgbClr val="5E4D36"/>
                </a:solidFill>
                <a:latin typeface="Levenim MT" pitchFamily="2" charset="-79"/>
                <a:cs typeface="Levenim MT" pitchFamily="2" charset="-79"/>
              </a:rPr>
              <a:t>אבל דווקא המבנה הזה של יום דין ולאחר זמן תיקון וכפרה, מבטא את העיקרון, שהדין של ראש השנה אינו דין של משפט אכזר שאחריו עונש, אלא דין של סיכום, התבוננות, שגם אם היא כנה וכואבת, יש לה מטרה אחת, לעורר את האדם לתנועה, רפואה והתקדמות מתוך אומץ אמיתי, האומץ של עבודת המידות     </a:t>
            </a:r>
            <a:endParaRPr lang="he-IL" sz="800" dirty="0" smtClean="0">
              <a:solidFill>
                <a:srgbClr val="5E4D36"/>
              </a:solidFill>
              <a:latin typeface="Levenim MT" pitchFamily="2" charset="-79"/>
              <a:cs typeface="Levenim MT" pitchFamily="2" charset="-79"/>
            </a:endParaRPr>
          </a:p>
          <a:p>
            <a:pPr algn="just"/>
            <a:endParaRPr lang="he-IL" sz="700" dirty="0" smtClean="0">
              <a:solidFill>
                <a:srgbClr val="5E4D36"/>
              </a:solidFill>
              <a:latin typeface="Levenim MT" pitchFamily="2" charset="-79"/>
              <a:cs typeface="Levenim MT" pitchFamily="2" charset="-79"/>
            </a:endParaRPr>
          </a:p>
          <a:p>
            <a:pPr algn="l"/>
            <a:r>
              <a:rPr lang="he-IL" sz="700" dirty="0" smtClean="0">
                <a:solidFill>
                  <a:srgbClr val="5E4D36"/>
                </a:solidFill>
                <a:latin typeface="Levenim MT" pitchFamily="2" charset="-79"/>
                <a:cs typeface="Levenim MT" pitchFamily="2" charset="-79"/>
              </a:rPr>
              <a:t>חבורת </a:t>
            </a:r>
            <a:r>
              <a:rPr lang="he-IL" sz="700" dirty="0" smtClean="0">
                <a:solidFill>
                  <a:srgbClr val="5E4D36"/>
                </a:solidFill>
                <a:latin typeface="Levenim MT" pitchFamily="2" charset="-79"/>
                <a:cs typeface="Levenim MT" pitchFamily="2" charset="-79"/>
              </a:rPr>
              <a:t>הכותבים של השומר </a:t>
            </a:r>
            <a:r>
              <a:rPr lang="he-IL" sz="700" dirty="0" smtClean="0">
                <a:solidFill>
                  <a:srgbClr val="5E4D36"/>
                </a:solidFill>
                <a:latin typeface="Levenim MT" pitchFamily="2" charset="-79"/>
                <a:cs typeface="Levenim MT" pitchFamily="2" charset="-79"/>
              </a:rPr>
              <a:t>החדש</a:t>
            </a:r>
            <a:endParaRPr lang="he-IL" sz="700" dirty="0">
              <a:solidFill>
                <a:srgbClr val="5E4D36"/>
              </a:solidFill>
              <a:latin typeface="Levenim MT" pitchFamily="2" charset="-79"/>
              <a:cs typeface="Levenim MT" pitchFamily="2" charset="-79"/>
            </a:endParaRPr>
          </a:p>
        </p:txBody>
      </p:sp>
      <p:pic>
        <p:nvPicPr>
          <p:cNvPr id="15"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727129" y="5204994"/>
            <a:ext cx="1488877" cy="165300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 xmlns:p14="http://schemas.microsoft.com/office/powerpoint/2010/main" val="101974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he-IL" sz="813" dirty="0" smtClean="0"/>
              <a:t>טקסט</a:t>
            </a:r>
            <a:endParaRPr lang="he-IL" sz="813" dirty="0"/>
          </a:p>
        </p:txBody>
      </p:sp>
    </p:spTree>
    <p:extLst>
      <p:ext uri="{BB962C8B-B14F-4D97-AF65-F5344CB8AC3E}">
        <p14:creationId xmlns="" xmlns:p14="http://schemas.microsoft.com/office/powerpoint/2010/main" val="1128722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2906</TotalTime>
  <Words>538</Words>
  <Application>Microsoft Office PowerPoint</Application>
  <PresentationFormat>A4 Paper (210x297 mm)‎</PresentationFormat>
  <Paragraphs>55</Paragraphs>
  <Slides>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vt:i4>
      </vt:variant>
    </vt:vector>
  </HeadingPairs>
  <TitlesOfParts>
    <vt:vector size="3" baseType="lpstr">
      <vt:lpstr>1_ערכת נושא Office</vt:lpstr>
      <vt:lpstr>יום הדין - מהו דין טוב?</vt:lpstr>
      <vt:lpstr>שקופית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asus</cp:lastModifiedBy>
  <cp:revision>63</cp:revision>
  <cp:lastPrinted>2016-01-02T09:56:53Z</cp:lastPrinted>
  <dcterms:created xsi:type="dcterms:W3CDTF">2016-01-01T12:13:36Z</dcterms:created>
  <dcterms:modified xsi:type="dcterms:W3CDTF">2016-05-29T20:46:06Z</dcterms:modified>
</cp:coreProperties>
</file>