
<file path=[Content_Types].xml><?xml version="1.0" encoding="utf-8"?>
<Types xmlns="http://schemas.openxmlformats.org/package/2006/content-types">
  <Override PartName="/ppt/slideMasters/slideMaster2.xml" ContentType="application/vnd.openxmlformats-officedocument.presentationml.slideMaster+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651" r:id="rId2"/>
  </p:sldMasterIdLst>
  <p:notesMasterIdLst>
    <p:notesMasterId r:id="rId5"/>
  </p:notesMasterIdLst>
  <p:sldIdLst>
    <p:sldId id="256" r:id="rId3"/>
    <p:sldId id="257" r:id="rId4"/>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00" y="78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a:spLocks noGrp="1" noRot="1" noChangeAspect="1"/>
          </p:cNvSpPr>
          <p:nvPr>
            <p:ph type="sldImg" idx="2"/>
          </p:nvPr>
        </p:nvSpPr>
        <p:spPr>
          <a:xfrm>
            <a:off x="1011238" y="704850"/>
            <a:ext cx="5081587"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 name="Shape 24"/>
          <p:cNvSpPr txBox="1">
            <a:spLocks noGrp="1"/>
          </p:cNvSpPr>
          <p:nvPr>
            <p:ph type="body" idx="1"/>
          </p:nvPr>
        </p:nvSpPr>
        <p:spPr>
          <a:xfrm>
            <a:off x="710225" y="4459525"/>
            <a:ext cx="5682000" cy="4224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709612" y="4459287"/>
            <a:ext cx="5683200" cy="42243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5" name="Shape 35"/>
          <p:cNvSpPr>
            <a:spLocks noGrp="1" noRot="1" noChangeAspect="1"/>
          </p:cNvSpPr>
          <p:nvPr>
            <p:ph type="sldImg" idx="2"/>
          </p:nvPr>
        </p:nvSpPr>
        <p:spPr>
          <a:xfrm>
            <a:off x="1009650" y="704850"/>
            <a:ext cx="5083200" cy="35196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4" name="Shape 14"/>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 name="Shape 15"/>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 name="Shape 16"/>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2162175" y="605097"/>
            <a:ext cx="7382700" cy="256500"/>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SzPts val="1400"/>
              <a:buNone/>
              <a:defRPr sz="1400" b="1" i="0" u="none" strike="noStrike" cap="none">
                <a:solidFill>
                  <a:srgbClr val="5E4D36"/>
                </a:solidFill>
                <a:latin typeface="Arial"/>
                <a:ea typeface="Arial"/>
                <a:cs typeface="Arial"/>
                <a:sym typeface="Arial"/>
              </a:defRPr>
            </a:lvl1pPr>
            <a:lvl2pPr marL="0" marR="0" lvl="1"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Shape 6"/>
          <p:cNvCxnSpPr/>
          <p:nvPr/>
        </p:nvCxnSpPr>
        <p:spPr>
          <a:xfrm rot="10800000">
            <a:off x="433387" y="876300"/>
            <a:ext cx="6113462" cy="0"/>
          </a:xfrm>
          <a:prstGeom prst="straightConnector1">
            <a:avLst/>
          </a:prstGeom>
          <a:noFill/>
          <a:ln w="9525" cap="flat" cmpd="sng">
            <a:solidFill>
              <a:srgbClr val="5E4D36"/>
            </a:solidFill>
            <a:prstDash val="solid"/>
            <a:miter lim="800000"/>
            <a:headEnd type="none" w="sm" len="sm"/>
            <a:tailEnd type="none" w="sm" len="sm"/>
          </a:ln>
        </p:spPr>
      </p:cxnSp>
      <p:cxnSp>
        <p:nvCxnSpPr>
          <p:cNvPr id="7" name="Shape 7"/>
          <p:cNvCxnSpPr/>
          <p:nvPr/>
        </p:nvCxnSpPr>
        <p:spPr>
          <a:xfrm>
            <a:off x="6527800" y="990600"/>
            <a:ext cx="0" cy="5726112"/>
          </a:xfrm>
          <a:prstGeom prst="straightConnector1">
            <a:avLst/>
          </a:prstGeom>
          <a:noFill/>
          <a:ln w="9525" cap="flat" cmpd="sng">
            <a:solidFill>
              <a:srgbClr val="5E4D36"/>
            </a:solidFill>
            <a:prstDash val="solid"/>
            <a:miter lim="800000"/>
            <a:headEnd type="none" w="sm" len="sm"/>
            <a:tailEnd type="none" w="sm" len="sm"/>
          </a:ln>
        </p:spPr>
      </p:cxnSp>
      <p:cxnSp>
        <p:nvCxnSpPr>
          <p:cNvPr id="8" name="Shape 8"/>
          <p:cNvCxnSpPr/>
          <p:nvPr/>
        </p:nvCxnSpPr>
        <p:spPr>
          <a:xfrm>
            <a:off x="4481512" y="990600"/>
            <a:ext cx="0" cy="5726112"/>
          </a:xfrm>
          <a:prstGeom prst="straightConnector1">
            <a:avLst/>
          </a:prstGeom>
          <a:noFill/>
          <a:ln w="9525" cap="flat" cmpd="sng">
            <a:solidFill>
              <a:srgbClr val="5E4D36"/>
            </a:solidFill>
            <a:prstDash val="solid"/>
            <a:miter lim="800000"/>
            <a:headEnd type="none" w="sm" len="sm"/>
            <a:tailEnd type="none" w="sm" len="sm"/>
          </a:ln>
        </p:spPr>
      </p:cxnSp>
      <p:cxnSp>
        <p:nvCxnSpPr>
          <p:cNvPr id="9" name="Shape 9"/>
          <p:cNvCxnSpPr/>
          <p:nvPr/>
        </p:nvCxnSpPr>
        <p:spPr>
          <a:xfrm>
            <a:off x="2435225" y="990600"/>
            <a:ext cx="0" cy="5726112"/>
          </a:xfrm>
          <a:prstGeom prst="straightConnector1">
            <a:avLst/>
          </a:prstGeom>
          <a:noFill/>
          <a:ln w="9525" cap="flat" cmpd="sng">
            <a:solidFill>
              <a:srgbClr val="5E4D36"/>
            </a:solidFill>
            <a:prstDash val="solid"/>
            <a:miter lim="800000"/>
            <a:headEnd type="none" w="sm" len="sm"/>
            <a:tailEnd type="none" w="sm" len="sm"/>
          </a:ln>
        </p:spPr>
      </p:cxnSp>
      <p:pic>
        <p:nvPicPr>
          <p:cNvPr id="10" name="Shape 10"/>
          <p:cNvPicPr preferRelativeResize="0"/>
          <p:nvPr/>
        </p:nvPicPr>
        <p:blipFill rotWithShape="1">
          <a:blip r:embed="rId3">
            <a:alphaModFix/>
          </a:blip>
          <a:srcRect/>
          <a:stretch/>
        </p:blipFill>
        <p:spPr>
          <a:xfrm>
            <a:off x="7723187" y="5988050"/>
            <a:ext cx="1806504" cy="781757"/>
          </a:xfrm>
          <a:prstGeom prst="rect">
            <a:avLst/>
          </a:prstGeom>
          <a:noFill/>
          <a:ln>
            <a:noFill/>
          </a:ln>
        </p:spPr>
      </p:pic>
      <p:pic>
        <p:nvPicPr>
          <p:cNvPr id="11" name="Shape 11"/>
          <p:cNvPicPr preferRelativeResize="0"/>
          <p:nvPr/>
        </p:nvPicPr>
        <p:blipFill rotWithShape="1">
          <a:blip r:embed="rId4">
            <a:alphaModFix/>
          </a:blip>
          <a:srcRect/>
          <a:stretch/>
        </p:blipFill>
        <p:spPr>
          <a:xfrm>
            <a:off x="438150" y="193675"/>
            <a:ext cx="1516145" cy="6967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cxnSp>
        <p:nvCxnSpPr>
          <p:cNvPr id="18" name="Shape 18"/>
          <p:cNvCxnSpPr/>
          <p:nvPr/>
        </p:nvCxnSpPr>
        <p:spPr>
          <a:xfrm rot="10800000">
            <a:off x="433349" y="876300"/>
            <a:ext cx="9034500" cy="0"/>
          </a:xfrm>
          <a:prstGeom prst="straightConnector1">
            <a:avLst/>
          </a:prstGeom>
          <a:noFill/>
          <a:ln w="9525" cap="flat" cmpd="sng">
            <a:solidFill>
              <a:srgbClr val="5E4D36"/>
            </a:solidFill>
            <a:prstDash val="solid"/>
            <a:miter lim="800000"/>
            <a:headEnd type="none" w="sm" len="sm"/>
            <a:tailEnd type="none" w="sm" len="sm"/>
          </a:ln>
        </p:spPr>
      </p:cxnSp>
      <p:pic>
        <p:nvPicPr>
          <p:cNvPr id="19" name="Shape 19"/>
          <p:cNvPicPr preferRelativeResize="0"/>
          <p:nvPr/>
        </p:nvPicPr>
        <p:blipFill rotWithShape="1">
          <a:blip r:embed="rId3">
            <a:alphaModFix/>
          </a:blip>
          <a:srcRect/>
          <a:stretch/>
        </p:blipFill>
        <p:spPr>
          <a:xfrm>
            <a:off x="438150" y="193675"/>
            <a:ext cx="1516145" cy="6967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700" cy="2565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US"/>
              <a:t>חוות נעמא- שיעור תקופת תנך: אור בהירות הדרך</a:t>
            </a:r>
            <a:endParaRPr/>
          </a:p>
        </p:txBody>
      </p:sp>
      <p:sp>
        <p:nvSpPr>
          <p:cNvPr id="27" name="Shape 27"/>
          <p:cNvSpPr>
            <a:spLocks noGrp="1"/>
          </p:cNvSpPr>
          <p:nvPr>
            <p:ph type="pic" idx="2"/>
          </p:nvPr>
        </p:nvSpPr>
        <p:spPr>
          <a:xfrm>
            <a:off x="4583750" y="967525"/>
            <a:ext cx="1844700" cy="3021300"/>
          </a:xfrm>
          <a:prstGeom prst="rect">
            <a:avLst/>
          </a:prstGeom>
        </p:spPr>
        <p:txBody>
          <a:bodyPr spcFirstLastPara="1" wrap="square" lIns="91425" tIns="91425" rIns="91425" bIns="91425" anchor="t" anchorCtr="0">
            <a:noAutofit/>
          </a:bodyPr>
          <a:lstStyle/>
          <a:p>
            <a:pPr marL="0" lvl="0" indent="0" rtl="1">
              <a:lnSpc>
                <a:spcPct val="115000"/>
              </a:lnSpc>
              <a:spcBef>
                <a:spcPts val="0"/>
              </a:spcBef>
              <a:spcAft>
                <a:spcPts val="0"/>
              </a:spcAft>
              <a:buNone/>
            </a:pPr>
            <a:endParaRPr sz="1400" b="1" dirty="0">
              <a:latin typeface="Arial"/>
              <a:ea typeface="Arial"/>
              <a:cs typeface="Arial"/>
              <a:sym typeface="Arial"/>
            </a:endParaRPr>
          </a:p>
          <a:p>
            <a:pPr marL="0" lvl="0" indent="0" rtl="1">
              <a:lnSpc>
                <a:spcPct val="100000"/>
              </a:lnSpc>
              <a:spcBef>
                <a:spcPts val="0"/>
              </a:spcBef>
              <a:spcAft>
                <a:spcPts val="0"/>
              </a:spcAft>
              <a:buNone/>
            </a:pPr>
            <a:r>
              <a:rPr lang="en-US" sz="1400" b="1" dirty="0" err="1">
                <a:latin typeface="Arial"/>
                <a:ea typeface="Arial"/>
                <a:cs typeface="Arial"/>
                <a:sym typeface="Arial"/>
              </a:rPr>
              <a:t>אבק</a:t>
            </a:r>
            <a:r>
              <a:rPr lang="en-US" sz="1400" b="1" dirty="0">
                <a:latin typeface="Arial"/>
                <a:ea typeface="Arial"/>
                <a:cs typeface="Arial"/>
                <a:sym typeface="Arial"/>
              </a:rPr>
              <a:t> </a:t>
            </a:r>
            <a:r>
              <a:rPr lang="en-US" sz="1400" b="1" dirty="0" err="1">
                <a:latin typeface="Arial"/>
                <a:ea typeface="Arial"/>
                <a:cs typeface="Arial"/>
                <a:sym typeface="Arial"/>
              </a:rPr>
              <a:t>דרכים</a:t>
            </a:r>
            <a:r>
              <a:rPr lang="en-US" sz="1400" b="1" dirty="0">
                <a:latin typeface="Arial"/>
                <a:ea typeface="Arial"/>
                <a:cs typeface="Arial"/>
                <a:sym typeface="Arial"/>
              </a:rPr>
              <a:t/>
            </a:r>
            <a:br>
              <a:rPr lang="en-US" sz="1400" b="1" dirty="0">
                <a:latin typeface="Arial"/>
                <a:ea typeface="Arial"/>
                <a:cs typeface="Arial"/>
                <a:sym typeface="Arial"/>
              </a:rPr>
            </a:br>
            <a:r>
              <a:rPr lang="en-US" sz="800" b="1" dirty="0" err="1">
                <a:latin typeface="Arial"/>
                <a:ea typeface="Arial"/>
                <a:cs typeface="Arial"/>
                <a:sym typeface="Arial"/>
              </a:rPr>
              <a:t>יהודה</a:t>
            </a:r>
            <a:r>
              <a:rPr lang="en-US" sz="800" b="1" dirty="0">
                <a:latin typeface="Arial"/>
                <a:ea typeface="Arial"/>
                <a:cs typeface="Arial"/>
                <a:sym typeface="Arial"/>
              </a:rPr>
              <a:t> </a:t>
            </a:r>
            <a:r>
              <a:rPr lang="en-US" sz="800" b="1" dirty="0" err="1">
                <a:latin typeface="Arial"/>
                <a:ea typeface="Arial"/>
                <a:cs typeface="Arial"/>
                <a:sym typeface="Arial"/>
              </a:rPr>
              <a:t>טהר</a:t>
            </a:r>
            <a:r>
              <a:rPr lang="en-US" sz="800" dirty="0">
                <a:latin typeface="Arial"/>
                <a:ea typeface="Arial"/>
                <a:cs typeface="Arial"/>
                <a:sym typeface="Arial"/>
              </a:rPr>
              <a:t>, </a:t>
            </a:r>
            <a:r>
              <a:rPr lang="en-US" sz="800" dirty="0" err="1">
                <a:latin typeface="Arial"/>
                <a:ea typeface="Arial"/>
                <a:cs typeface="Arial"/>
                <a:sym typeface="Arial"/>
              </a:rPr>
              <a:t>שומר</a:t>
            </a:r>
            <a:r>
              <a:rPr lang="en-US" sz="800" dirty="0">
                <a:latin typeface="Arial"/>
                <a:ea typeface="Arial"/>
                <a:cs typeface="Arial"/>
                <a:sym typeface="Arial"/>
              </a:rPr>
              <a:t> </a:t>
            </a:r>
            <a:r>
              <a:rPr lang="en-US" sz="800" dirty="0" err="1">
                <a:latin typeface="Arial"/>
                <a:ea typeface="Arial"/>
                <a:cs typeface="Arial"/>
                <a:sym typeface="Arial"/>
              </a:rPr>
              <a:t>וכותב</a:t>
            </a:r>
            <a:r>
              <a:rPr lang="en-US" sz="800" dirty="0">
                <a:latin typeface="Arial"/>
                <a:ea typeface="Arial"/>
                <a:cs typeface="Arial"/>
                <a:sym typeface="Arial"/>
              </a:rPr>
              <a:t> </a:t>
            </a:r>
            <a:r>
              <a:rPr lang="en-US" sz="800" dirty="0" err="1">
                <a:latin typeface="Arial"/>
                <a:ea typeface="Arial"/>
                <a:cs typeface="Arial"/>
                <a:sym typeface="Arial"/>
              </a:rPr>
              <a:t>ב'שומר</a:t>
            </a:r>
            <a:r>
              <a:rPr lang="en-US" sz="800" dirty="0">
                <a:latin typeface="Arial"/>
                <a:ea typeface="Arial"/>
                <a:cs typeface="Arial"/>
                <a:sym typeface="Arial"/>
              </a:rPr>
              <a:t> </a:t>
            </a:r>
            <a:r>
              <a:rPr lang="en-US" sz="800" dirty="0" err="1">
                <a:latin typeface="Arial"/>
                <a:ea typeface="Arial"/>
                <a:cs typeface="Arial"/>
                <a:sym typeface="Arial"/>
              </a:rPr>
              <a:t>החדש</a:t>
            </a:r>
            <a:r>
              <a:rPr lang="en-US" sz="800" dirty="0">
                <a:latin typeface="Arial"/>
                <a:ea typeface="Arial"/>
                <a:cs typeface="Arial"/>
                <a:sym typeface="Arial"/>
              </a:rPr>
              <a:t>'</a:t>
            </a:r>
            <a:r>
              <a:rPr lang="en-US" sz="1400" b="1" dirty="0">
                <a:latin typeface="Arial"/>
                <a:ea typeface="Arial"/>
                <a:cs typeface="Arial"/>
                <a:sym typeface="Arial"/>
              </a:rPr>
              <a:t> </a:t>
            </a:r>
            <a:endParaRPr sz="1400" b="1" dirty="0">
              <a:latin typeface="Arial"/>
              <a:ea typeface="Arial"/>
              <a:cs typeface="Arial"/>
              <a:sym typeface="Arial"/>
            </a:endParaRPr>
          </a:p>
          <a:p>
            <a:pPr marL="0" lvl="0" indent="0" rtl="1">
              <a:lnSpc>
                <a:spcPct val="115000"/>
              </a:lnSpc>
              <a:spcBef>
                <a:spcPts val="0"/>
              </a:spcBef>
              <a:spcAft>
                <a:spcPts val="0"/>
              </a:spcAft>
              <a:buNone/>
            </a:pPr>
            <a:endParaRPr sz="1100" dirty="0">
              <a:latin typeface="Arial"/>
              <a:ea typeface="Arial"/>
              <a:cs typeface="Arial"/>
              <a:sym typeface="Arial"/>
            </a:endParaRPr>
          </a:p>
          <a:p>
            <a:pPr marL="0" lvl="0" indent="0" rtl="1">
              <a:lnSpc>
                <a:spcPct val="115000"/>
              </a:lnSpc>
              <a:spcBef>
                <a:spcPts val="0"/>
              </a:spcBef>
              <a:spcAft>
                <a:spcPts val="0"/>
              </a:spcAft>
              <a:buClr>
                <a:schemeClr val="dk1"/>
              </a:buClr>
              <a:buSzPts val="1100"/>
              <a:buFont typeface="Arial"/>
              <a:buNone/>
            </a:pPr>
            <a:r>
              <a:rPr lang="en-US" sz="1100" dirty="0" err="1">
                <a:latin typeface="Arial"/>
                <a:ea typeface="Arial"/>
                <a:cs typeface="Arial"/>
                <a:sym typeface="Arial"/>
              </a:rPr>
              <a:t>רוב</a:t>
            </a:r>
            <a:r>
              <a:rPr lang="en-US" sz="1100" dirty="0">
                <a:latin typeface="Arial"/>
                <a:ea typeface="Arial"/>
                <a:cs typeface="Arial"/>
                <a:sym typeface="Arial"/>
              </a:rPr>
              <a:t> </a:t>
            </a:r>
            <a:r>
              <a:rPr lang="en-US" sz="1100" dirty="0" err="1">
                <a:latin typeface="Arial"/>
                <a:ea typeface="Arial"/>
                <a:cs typeface="Arial"/>
                <a:sym typeface="Arial"/>
              </a:rPr>
              <a:t>חייו</a:t>
            </a:r>
            <a:r>
              <a:rPr lang="en-US" sz="1100" dirty="0">
                <a:latin typeface="Arial"/>
                <a:ea typeface="Arial"/>
                <a:cs typeface="Arial"/>
                <a:sym typeface="Arial"/>
              </a:rPr>
              <a:t> </a:t>
            </a:r>
            <a:r>
              <a:rPr lang="en-US" sz="1100" dirty="0" err="1">
                <a:latin typeface="Arial"/>
                <a:ea typeface="Arial"/>
                <a:cs typeface="Arial"/>
                <a:sym typeface="Arial"/>
              </a:rPr>
              <a:t>הולך</a:t>
            </a:r>
            <a:r>
              <a:rPr lang="en-US" sz="1100" dirty="0">
                <a:latin typeface="Arial"/>
                <a:ea typeface="Arial"/>
                <a:cs typeface="Arial"/>
                <a:sym typeface="Arial"/>
              </a:rPr>
              <a:t> </a:t>
            </a:r>
            <a:r>
              <a:rPr lang="en-US" sz="1100" dirty="0" err="1">
                <a:latin typeface="Arial"/>
                <a:ea typeface="Arial"/>
                <a:cs typeface="Arial"/>
                <a:sym typeface="Arial"/>
              </a:rPr>
              <a:t>האדם</a:t>
            </a:r>
            <a:r>
              <a:rPr lang="en-US" sz="1100" dirty="0">
                <a:latin typeface="Arial"/>
                <a:ea typeface="Arial"/>
                <a:cs typeface="Arial"/>
                <a:sym typeface="Arial"/>
              </a:rPr>
              <a:t> </a:t>
            </a:r>
            <a:r>
              <a:rPr lang="en-US" sz="1100" dirty="0" err="1">
                <a:latin typeface="Arial"/>
                <a:ea typeface="Arial"/>
                <a:cs typeface="Arial"/>
                <a:sym typeface="Arial"/>
              </a:rPr>
              <a:t>בדרכים</a:t>
            </a:r>
            <a:r>
              <a:rPr lang="en-US" sz="1100" dirty="0">
                <a:latin typeface="Arial"/>
                <a:ea typeface="Arial"/>
                <a:cs typeface="Arial"/>
                <a:sym typeface="Arial"/>
              </a:rPr>
              <a:t> </a:t>
            </a:r>
            <a:r>
              <a:rPr lang="en-US" sz="1100" dirty="0" err="1">
                <a:latin typeface="Arial"/>
                <a:ea typeface="Arial"/>
                <a:cs typeface="Arial"/>
                <a:sym typeface="Arial"/>
              </a:rPr>
              <a:t>סלולות</a:t>
            </a:r>
            <a:r>
              <a:rPr lang="en-US" sz="1100" dirty="0">
                <a:latin typeface="Arial"/>
                <a:ea typeface="Arial"/>
                <a:cs typeface="Arial"/>
                <a:sym typeface="Arial"/>
              </a:rPr>
              <a:t> </a:t>
            </a:r>
            <a:r>
              <a:rPr lang="en-US" sz="1100" dirty="0" err="1">
                <a:latin typeface="Arial"/>
                <a:ea typeface="Arial"/>
                <a:cs typeface="Arial"/>
                <a:sym typeface="Arial"/>
              </a:rPr>
              <a:t>ומתחזק</a:t>
            </a:r>
            <a:r>
              <a:rPr lang="en-US" sz="1100" dirty="0">
                <a:latin typeface="Arial"/>
                <a:ea typeface="Arial"/>
                <a:cs typeface="Arial"/>
                <a:sym typeface="Arial"/>
              </a:rPr>
              <a:t> </a:t>
            </a:r>
            <a:r>
              <a:rPr lang="en-US" sz="1100" dirty="0" err="1">
                <a:latin typeface="Arial"/>
                <a:ea typeface="Arial"/>
                <a:cs typeface="Arial"/>
                <a:sym typeface="Arial"/>
              </a:rPr>
              <a:t>אותם</a:t>
            </a:r>
            <a:r>
              <a:rPr lang="en-US" sz="1100" dirty="0">
                <a:latin typeface="Arial"/>
                <a:ea typeface="Arial"/>
                <a:cs typeface="Arial"/>
                <a:sym typeface="Arial"/>
              </a:rPr>
              <a:t>. </a:t>
            </a:r>
            <a:r>
              <a:rPr lang="en-US" sz="1100" dirty="0" err="1">
                <a:latin typeface="Arial"/>
                <a:ea typeface="Arial"/>
                <a:cs typeface="Arial"/>
                <a:sym typeface="Arial"/>
              </a:rPr>
              <a:t>בודדים</a:t>
            </a:r>
            <a:r>
              <a:rPr lang="en-US" sz="1100" dirty="0">
                <a:latin typeface="Arial"/>
                <a:ea typeface="Arial"/>
                <a:cs typeface="Arial"/>
                <a:sym typeface="Arial"/>
              </a:rPr>
              <a:t> </a:t>
            </a:r>
            <a:r>
              <a:rPr lang="en-US" sz="1100" dirty="0" err="1">
                <a:latin typeface="Arial"/>
                <a:ea typeface="Arial"/>
                <a:cs typeface="Arial"/>
                <a:sym typeface="Arial"/>
              </a:rPr>
              <a:t>האנשים</a:t>
            </a:r>
            <a:r>
              <a:rPr lang="en-US" sz="1100" dirty="0">
                <a:latin typeface="Arial"/>
                <a:ea typeface="Arial"/>
                <a:cs typeface="Arial"/>
                <a:sym typeface="Arial"/>
              </a:rPr>
              <a:t> </a:t>
            </a:r>
            <a:r>
              <a:rPr lang="en-US" sz="1100" dirty="0" err="1">
                <a:latin typeface="Arial"/>
                <a:ea typeface="Arial"/>
                <a:cs typeface="Arial"/>
                <a:sym typeface="Arial"/>
              </a:rPr>
              <a:t>הזוכים</a:t>
            </a:r>
            <a:r>
              <a:rPr lang="en-US" sz="1100" dirty="0">
                <a:latin typeface="Arial"/>
                <a:ea typeface="Arial"/>
                <a:cs typeface="Arial"/>
                <a:sym typeface="Arial"/>
              </a:rPr>
              <a:t> </a:t>
            </a:r>
            <a:r>
              <a:rPr lang="en-US" sz="1100" dirty="0" err="1">
                <a:latin typeface="Arial"/>
                <a:ea typeface="Arial"/>
                <a:cs typeface="Arial"/>
                <a:sym typeface="Arial"/>
              </a:rPr>
              <a:t>לסלול</a:t>
            </a:r>
            <a:r>
              <a:rPr lang="en-US" sz="1100" dirty="0">
                <a:latin typeface="Arial"/>
                <a:ea typeface="Arial"/>
                <a:cs typeface="Arial"/>
                <a:sym typeface="Arial"/>
              </a:rPr>
              <a:t> </a:t>
            </a:r>
            <a:r>
              <a:rPr lang="en-US" sz="1100" dirty="0" err="1">
                <a:latin typeface="Arial"/>
                <a:ea typeface="Arial"/>
                <a:cs typeface="Arial"/>
                <a:sym typeface="Arial"/>
              </a:rPr>
              <a:t>דרך</a:t>
            </a:r>
            <a:r>
              <a:rPr lang="en-US" sz="1100" dirty="0">
                <a:latin typeface="Arial"/>
                <a:ea typeface="Arial"/>
                <a:cs typeface="Arial"/>
                <a:sym typeface="Arial"/>
              </a:rPr>
              <a:t>.</a:t>
            </a:r>
            <a:endParaRPr sz="1100" dirty="0">
              <a:latin typeface="Arial"/>
              <a:ea typeface="Arial"/>
              <a:cs typeface="Arial"/>
              <a:sym typeface="Arial"/>
            </a:endParaRPr>
          </a:p>
          <a:p>
            <a:pPr marL="0" lvl="0" indent="0" rtl="1">
              <a:lnSpc>
                <a:spcPct val="115000"/>
              </a:lnSpc>
              <a:spcBef>
                <a:spcPts val="0"/>
              </a:spcBef>
              <a:spcAft>
                <a:spcPts val="0"/>
              </a:spcAft>
              <a:buClr>
                <a:schemeClr val="dk1"/>
              </a:buClr>
              <a:buSzPts val="1100"/>
              <a:buFont typeface="Arial"/>
              <a:buNone/>
            </a:pPr>
            <a:r>
              <a:rPr lang="en-US" sz="1100" dirty="0" err="1">
                <a:latin typeface="Arial"/>
                <a:ea typeface="Arial"/>
                <a:cs typeface="Arial"/>
                <a:sym typeface="Arial"/>
              </a:rPr>
              <a:t>בעידן</a:t>
            </a:r>
            <a:r>
              <a:rPr lang="en-US" sz="1100" dirty="0">
                <a:latin typeface="Arial"/>
                <a:ea typeface="Arial"/>
                <a:cs typeface="Arial"/>
                <a:sym typeface="Arial"/>
              </a:rPr>
              <a:t> </a:t>
            </a:r>
            <a:r>
              <a:rPr lang="en-US" sz="1100" dirty="0" err="1">
                <a:latin typeface="Arial"/>
                <a:ea typeface="Arial"/>
                <a:cs typeface="Arial"/>
                <a:sym typeface="Arial"/>
              </a:rPr>
              <a:t>המתכת</a:t>
            </a:r>
            <a:r>
              <a:rPr lang="en-US" sz="1100" dirty="0">
                <a:latin typeface="Arial"/>
                <a:ea typeface="Arial"/>
                <a:cs typeface="Arial"/>
                <a:sym typeface="Arial"/>
              </a:rPr>
              <a:t> </a:t>
            </a:r>
            <a:r>
              <a:rPr lang="en-US" sz="1100" dirty="0" err="1">
                <a:latin typeface="Arial"/>
                <a:ea typeface="Arial"/>
                <a:cs typeface="Arial"/>
                <a:sym typeface="Arial"/>
              </a:rPr>
              <a:t>כשהכל</a:t>
            </a:r>
            <a:r>
              <a:rPr lang="en-US" sz="1100" dirty="0">
                <a:latin typeface="Arial"/>
                <a:ea typeface="Arial"/>
                <a:cs typeface="Arial"/>
                <a:sym typeface="Arial"/>
              </a:rPr>
              <a:t> </a:t>
            </a:r>
            <a:r>
              <a:rPr lang="en-US" sz="1100" dirty="0" err="1">
                <a:latin typeface="Arial"/>
                <a:ea typeface="Arial"/>
                <a:cs typeface="Arial"/>
                <a:sym typeface="Arial"/>
              </a:rPr>
              <a:t>סלול</a:t>
            </a:r>
            <a:r>
              <a:rPr lang="en-US" sz="1100" dirty="0">
                <a:latin typeface="Arial"/>
                <a:ea typeface="Arial"/>
                <a:cs typeface="Arial"/>
                <a:sym typeface="Arial"/>
              </a:rPr>
              <a:t> </a:t>
            </a:r>
            <a:r>
              <a:rPr lang="en-US" sz="1100" dirty="0" err="1">
                <a:latin typeface="Arial"/>
                <a:ea typeface="Arial"/>
                <a:cs typeface="Arial"/>
                <a:sym typeface="Arial"/>
              </a:rPr>
              <a:t>לפנינו</a:t>
            </a:r>
            <a:r>
              <a:rPr lang="en-US" sz="1100" dirty="0">
                <a:latin typeface="Arial"/>
                <a:ea typeface="Arial"/>
                <a:cs typeface="Arial"/>
                <a:sym typeface="Arial"/>
              </a:rPr>
              <a:t> </a:t>
            </a:r>
            <a:r>
              <a:rPr lang="en-US" sz="1100" dirty="0" err="1">
                <a:latin typeface="Arial"/>
                <a:ea typeface="Arial"/>
                <a:cs typeface="Arial"/>
                <a:sym typeface="Arial"/>
              </a:rPr>
              <a:t>וחיים</a:t>
            </a:r>
            <a:r>
              <a:rPr lang="en-US" sz="1100" dirty="0">
                <a:latin typeface="Arial"/>
                <a:ea typeface="Arial"/>
                <a:cs typeface="Arial"/>
                <a:sym typeface="Arial"/>
              </a:rPr>
              <a:t> </a:t>
            </a:r>
            <a:r>
              <a:rPr lang="en-US" sz="1100" dirty="0" err="1">
                <a:latin typeface="Arial"/>
                <a:ea typeface="Arial"/>
                <a:cs typeface="Arial"/>
                <a:sym typeface="Arial"/>
              </a:rPr>
              <a:t>אנו</a:t>
            </a:r>
            <a:r>
              <a:rPr lang="en-US" sz="1100" dirty="0">
                <a:latin typeface="Arial"/>
                <a:ea typeface="Arial"/>
                <a:cs typeface="Arial"/>
                <a:sym typeface="Arial"/>
              </a:rPr>
              <a:t> </a:t>
            </a:r>
            <a:r>
              <a:rPr lang="en-US" sz="1100" dirty="0" err="1">
                <a:latin typeface="Arial"/>
                <a:ea typeface="Arial"/>
                <a:cs typeface="Arial"/>
                <a:sym typeface="Arial"/>
              </a:rPr>
              <a:t>בהרגשה</a:t>
            </a:r>
            <a:r>
              <a:rPr lang="en-US" sz="1100" dirty="0">
                <a:latin typeface="Arial"/>
                <a:ea typeface="Arial"/>
                <a:cs typeface="Arial"/>
                <a:sym typeface="Arial"/>
              </a:rPr>
              <a:t> </a:t>
            </a:r>
            <a:r>
              <a:rPr lang="en-US" sz="1100" dirty="0" err="1">
                <a:latin typeface="Arial"/>
                <a:ea typeface="Arial"/>
                <a:cs typeface="Arial"/>
                <a:sym typeface="Arial"/>
              </a:rPr>
              <a:t>שרוב</a:t>
            </a:r>
            <a:r>
              <a:rPr lang="en-US" sz="1100" dirty="0">
                <a:latin typeface="Arial"/>
                <a:ea typeface="Arial"/>
                <a:cs typeface="Arial"/>
                <a:sym typeface="Arial"/>
              </a:rPr>
              <a:t> </a:t>
            </a:r>
            <a:r>
              <a:rPr lang="en-US" sz="1100" dirty="0" err="1">
                <a:latin typeface="Arial"/>
                <a:ea typeface="Arial"/>
                <a:cs typeface="Arial"/>
                <a:sym typeface="Arial"/>
              </a:rPr>
              <a:t>העבודה</a:t>
            </a:r>
            <a:r>
              <a:rPr lang="en-US" sz="1100" dirty="0">
                <a:latin typeface="Arial"/>
                <a:ea typeface="Arial"/>
                <a:cs typeface="Arial"/>
                <a:sym typeface="Arial"/>
              </a:rPr>
              <a:t> </a:t>
            </a:r>
            <a:r>
              <a:rPr lang="en-US" sz="1100" dirty="0" err="1">
                <a:latin typeface="Arial"/>
                <a:ea typeface="Arial"/>
                <a:cs typeface="Arial"/>
                <a:sym typeface="Arial"/>
              </a:rPr>
              <a:t>הקשה</a:t>
            </a:r>
            <a:r>
              <a:rPr lang="en-US" sz="1100" dirty="0">
                <a:latin typeface="Arial"/>
                <a:ea typeface="Arial"/>
                <a:cs typeface="Arial"/>
                <a:sym typeface="Arial"/>
              </a:rPr>
              <a:t> </a:t>
            </a:r>
            <a:r>
              <a:rPr lang="en-US" sz="1100" dirty="0" err="1">
                <a:latin typeface="Arial"/>
                <a:ea typeface="Arial"/>
                <a:cs typeface="Arial"/>
                <a:sym typeface="Arial"/>
              </a:rPr>
              <a:t>כבר</a:t>
            </a:r>
            <a:r>
              <a:rPr lang="en-US" sz="1100" dirty="0">
                <a:latin typeface="Arial"/>
                <a:ea typeface="Arial"/>
                <a:cs typeface="Arial"/>
                <a:sym typeface="Arial"/>
              </a:rPr>
              <a:t> </a:t>
            </a:r>
            <a:r>
              <a:rPr lang="en-US" sz="1100" dirty="0" err="1">
                <a:latin typeface="Arial"/>
                <a:ea typeface="Arial"/>
                <a:cs typeface="Arial"/>
                <a:sym typeface="Arial"/>
              </a:rPr>
              <a:t>נעשתה</a:t>
            </a:r>
            <a:r>
              <a:rPr lang="en-US" sz="1100" dirty="0">
                <a:latin typeface="Arial"/>
                <a:ea typeface="Arial"/>
                <a:cs typeface="Arial"/>
                <a:sym typeface="Arial"/>
              </a:rPr>
              <a:t> </a:t>
            </a:r>
            <a:r>
              <a:rPr lang="en-US" sz="1100" dirty="0" err="1">
                <a:latin typeface="Arial"/>
                <a:ea typeface="Arial"/>
                <a:cs typeface="Arial"/>
                <a:sym typeface="Arial"/>
              </a:rPr>
              <a:t>כמעט</a:t>
            </a:r>
            <a:r>
              <a:rPr lang="en-US" sz="1100" dirty="0">
                <a:latin typeface="Arial"/>
                <a:ea typeface="Arial"/>
                <a:cs typeface="Arial"/>
                <a:sym typeface="Arial"/>
              </a:rPr>
              <a:t> </a:t>
            </a:r>
            <a:r>
              <a:rPr lang="en-US" sz="1100" dirty="0" err="1">
                <a:latin typeface="Arial"/>
                <a:ea typeface="Arial"/>
                <a:cs typeface="Arial"/>
                <a:sym typeface="Arial"/>
              </a:rPr>
              <a:t>בכל</a:t>
            </a:r>
            <a:r>
              <a:rPr lang="en-US" sz="1100" dirty="0">
                <a:latin typeface="Arial"/>
                <a:ea typeface="Arial"/>
                <a:cs typeface="Arial"/>
                <a:sym typeface="Arial"/>
              </a:rPr>
              <a:t> </a:t>
            </a:r>
            <a:r>
              <a:rPr lang="en-US" sz="1100" dirty="0" err="1">
                <a:latin typeface="Arial"/>
                <a:ea typeface="Arial"/>
                <a:cs typeface="Arial"/>
                <a:sym typeface="Arial"/>
              </a:rPr>
              <a:t>תחום</a:t>
            </a:r>
            <a:r>
              <a:rPr lang="en-US" sz="1100" dirty="0">
                <a:latin typeface="Arial"/>
                <a:ea typeface="Arial"/>
                <a:cs typeface="Arial"/>
                <a:sym typeface="Arial"/>
              </a:rPr>
              <a:t> </a:t>
            </a:r>
            <a:r>
              <a:rPr lang="en-US" sz="1100" dirty="0" err="1">
                <a:latin typeface="Arial"/>
                <a:ea typeface="Arial"/>
                <a:cs typeface="Arial"/>
                <a:sym typeface="Arial"/>
              </a:rPr>
              <a:t>אפשרי</a:t>
            </a:r>
            <a:r>
              <a:rPr lang="en-US" sz="1100" dirty="0">
                <a:latin typeface="Arial"/>
                <a:ea typeface="Arial"/>
                <a:cs typeface="Arial"/>
                <a:sym typeface="Arial"/>
              </a:rPr>
              <a:t>, </a:t>
            </a:r>
            <a:r>
              <a:rPr lang="en-US" sz="1100" dirty="0" err="1">
                <a:latin typeface="Arial"/>
                <a:ea typeface="Arial"/>
                <a:cs typeface="Arial"/>
                <a:sym typeface="Arial"/>
              </a:rPr>
              <a:t>טכנולוגי</a:t>
            </a:r>
            <a:r>
              <a:rPr lang="en-US" sz="1100" dirty="0">
                <a:latin typeface="Arial"/>
                <a:ea typeface="Arial"/>
                <a:cs typeface="Arial"/>
                <a:sym typeface="Arial"/>
              </a:rPr>
              <a:t> </a:t>
            </a:r>
            <a:r>
              <a:rPr lang="en-US" sz="1100" dirty="0" err="1">
                <a:latin typeface="Arial"/>
                <a:ea typeface="Arial"/>
                <a:cs typeface="Arial"/>
                <a:sym typeface="Arial"/>
              </a:rPr>
              <a:t>ואידאולוגי</a:t>
            </a:r>
            <a:r>
              <a:rPr lang="en-US" sz="1100" dirty="0">
                <a:latin typeface="Arial"/>
                <a:ea typeface="Arial"/>
                <a:cs typeface="Arial"/>
                <a:sym typeface="Arial"/>
              </a:rPr>
              <a:t> </a:t>
            </a:r>
            <a:r>
              <a:rPr lang="en-US" sz="1100" dirty="0" err="1">
                <a:latin typeface="Arial"/>
                <a:ea typeface="Arial"/>
                <a:cs typeface="Arial"/>
                <a:sym typeface="Arial"/>
              </a:rPr>
              <a:t>ואין</a:t>
            </a:r>
            <a:r>
              <a:rPr lang="en-US" sz="1100" dirty="0">
                <a:latin typeface="Arial"/>
                <a:ea typeface="Arial"/>
                <a:cs typeface="Arial"/>
                <a:sym typeface="Arial"/>
              </a:rPr>
              <a:t> </a:t>
            </a:r>
            <a:r>
              <a:rPr lang="en-US" sz="1100" dirty="0" err="1">
                <a:latin typeface="Arial"/>
                <a:ea typeface="Arial"/>
                <a:cs typeface="Arial"/>
                <a:sym typeface="Arial"/>
              </a:rPr>
              <a:t>עוד</a:t>
            </a:r>
            <a:r>
              <a:rPr lang="en-US" sz="1100" dirty="0">
                <a:latin typeface="Arial"/>
                <a:ea typeface="Arial"/>
                <a:cs typeface="Arial"/>
                <a:sym typeface="Arial"/>
              </a:rPr>
              <a:t> </a:t>
            </a:r>
            <a:r>
              <a:rPr lang="en-US" sz="1100" dirty="0" err="1">
                <a:latin typeface="Arial"/>
                <a:ea typeface="Arial"/>
                <a:cs typeface="Arial"/>
                <a:sym typeface="Arial"/>
              </a:rPr>
              <a:t>לאן</a:t>
            </a:r>
            <a:r>
              <a:rPr lang="en-US" sz="1100" dirty="0">
                <a:latin typeface="Arial"/>
                <a:ea typeface="Arial"/>
                <a:cs typeface="Arial"/>
                <a:sym typeface="Arial"/>
              </a:rPr>
              <a:t> </a:t>
            </a:r>
            <a:r>
              <a:rPr lang="en-US" sz="1100" dirty="0" err="1">
                <a:latin typeface="Arial"/>
                <a:ea typeface="Arial"/>
                <a:cs typeface="Arial"/>
                <a:sym typeface="Arial"/>
              </a:rPr>
              <a:t>להתקדם</a:t>
            </a:r>
            <a:r>
              <a:rPr lang="en-US" sz="1100" dirty="0">
                <a:latin typeface="Arial"/>
                <a:ea typeface="Arial"/>
                <a:cs typeface="Arial"/>
                <a:sym typeface="Arial"/>
              </a:rPr>
              <a:t> </a:t>
            </a:r>
            <a:r>
              <a:rPr lang="en-US" sz="1100" dirty="0" err="1">
                <a:latin typeface="Arial"/>
                <a:ea typeface="Arial"/>
                <a:cs typeface="Arial"/>
                <a:sym typeface="Arial"/>
              </a:rPr>
              <a:t>לא</a:t>
            </a:r>
            <a:r>
              <a:rPr lang="en-US" sz="1100" dirty="0">
                <a:latin typeface="Arial"/>
                <a:ea typeface="Arial"/>
                <a:cs typeface="Arial"/>
                <a:sym typeface="Arial"/>
              </a:rPr>
              <a:t> </a:t>
            </a:r>
            <a:r>
              <a:rPr lang="en-US" sz="1100" dirty="0" err="1">
                <a:latin typeface="Arial"/>
                <a:ea typeface="Arial"/>
                <a:cs typeface="Arial"/>
                <a:sym typeface="Arial"/>
              </a:rPr>
              <a:t>נותר</a:t>
            </a:r>
            <a:r>
              <a:rPr lang="en-US" sz="1100" dirty="0">
                <a:latin typeface="Arial"/>
                <a:ea typeface="Arial"/>
                <a:cs typeface="Arial"/>
                <a:sym typeface="Arial"/>
              </a:rPr>
              <a:t> </a:t>
            </a:r>
            <a:r>
              <a:rPr lang="en-US" sz="1100" dirty="0" err="1">
                <a:latin typeface="Arial"/>
                <a:ea typeface="Arial"/>
                <a:cs typeface="Arial"/>
                <a:sym typeface="Arial"/>
              </a:rPr>
              <a:t>לי</a:t>
            </a:r>
            <a:r>
              <a:rPr lang="en-US" sz="1100" dirty="0">
                <a:latin typeface="Arial"/>
                <a:ea typeface="Arial"/>
                <a:cs typeface="Arial"/>
                <a:sym typeface="Arial"/>
              </a:rPr>
              <a:t> </a:t>
            </a:r>
            <a:r>
              <a:rPr lang="en-US" sz="1100" dirty="0" err="1">
                <a:latin typeface="Arial"/>
                <a:ea typeface="Arial"/>
                <a:cs typeface="Arial"/>
                <a:sym typeface="Arial"/>
              </a:rPr>
              <a:t>אלא</a:t>
            </a:r>
            <a:r>
              <a:rPr lang="en-US" sz="1100" dirty="0">
                <a:latin typeface="Arial"/>
                <a:ea typeface="Arial"/>
                <a:cs typeface="Arial"/>
                <a:sym typeface="Arial"/>
              </a:rPr>
              <a:t> </a:t>
            </a:r>
            <a:r>
              <a:rPr lang="en-US" sz="1100" dirty="0" err="1">
                <a:latin typeface="Arial"/>
                <a:ea typeface="Arial"/>
                <a:cs typeface="Arial"/>
                <a:sym typeface="Arial"/>
              </a:rPr>
              <a:t>לדאוג</a:t>
            </a:r>
            <a:r>
              <a:rPr lang="en-US" sz="1100" dirty="0">
                <a:latin typeface="Arial"/>
                <a:ea typeface="Arial"/>
                <a:cs typeface="Arial"/>
                <a:sym typeface="Arial"/>
              </a:rPr>
              <a:t> .                  	</a:t>
            </a:r>
            <a:r>
              <a:rPr lang="en-US" sz="1100" dirty="0" err="1">
                <a:latin typeface="Arial"/>
                <a:ea typeface="Arial"/>
                <a:cs typeface="Arial"/>
                <a:sym typeface="Arial"/>
              </a:rPr>
              <a:t>לדאוג</a:t>
            </a:r>
            <a:r>
              <a:rPr lang="en-US" sz="1100" dirty="0">
                <a:latin typeface="Arial"/>
                <a:ea typeface="Arial"/>
                <a:cs typeface="Arial"/>
                <a:sym typeface="Arial"/>
              </a:rPr>
              <a:t> </a:t>
            </a:r>
            <a:r>
              <a:rPr lang="en-US" sz="1100" dirty="0" err="1">
                <a:latin typeface="Arial"/>
                <a:ea typeface="Arial"/>
                <a:cs typeface="Arial"/>
                <a:sym typeface="Arial"/>
              </a:rPr>
              <a:t>על</a:t>
            </a:r>
            <a:r>
              <a:rPr lang="en-US" sz="1100" dirty="0">
                <a:latin typeface="Arial"/>
                <a:ea typeface="Arial"/>
                <a:cs typeface="Arial"/>
                <a:sym typeface="Arial"/>
              </a:rPr>
              <a:t> </a:t>
            </a:r>
            <a:r>
              <a:rPr lang="en-US" sz="1100" dirty="0" err="1">
                <a:latin typeface="Arial"/>
                <a:ea typeface="Arial"/>
                <a:cs typeface="Arial"/>
                <a:sym typeface="Arial"/>
              </a:rPr>
              <a:t>כך</a:t>
            </a:r>
            <a:r>
              <a:rPr lang="en-US" sz="1100" dirty="0">
                <a:latin typeface="Arial"/>
                <a:ea typeface="Arial"/>
                <a:cs typeface="Arial"/>
                <a:sym typeface="Arial"/>
              </a:rPr>
              <a:t> </a:t>
            </a:r>
            <a:r>
              <a:rPr lang="en-US" sz="1100" dirty="0" err="1">
                <a:latin typeface="Arial"/>
                <a:ea typeface="Arial"/>
                <a:cs typeface="Arial"/>
                <a:sym typeface="Arial"/>
              </a:rPr>
              <a:t>שאין</a:t>
            </a:r>
            <a:r>
              <a:rPr lang="en-US" sz="1100" dirty="0">
                <a:latin typeface="Arial"/>
                <a:ea typeface="Arial"/>
                <a:cs typeface="Arial"/>
                <a:sym typeface="Arial"/>
              </a:rPr>
              <a:t> </a:t>
            </a:r>
            <a:r>
              <a:rPr lang="en-US" sz="1100" dirty="0" err="1">
                <a:latin typeface="Arial"/>
                <a:ea typeface="Arial"/>
                <a:cs typeface="Arial"/>
                <a:sym typeface="Arial"/>
              </a:rPr>
              <a:t>לי</a:t>
            </a:r>
            <a:r>
              <a:rPr lang="en-US" sz="1100" dirty="0">
                <a:latin typeface="Arial"/>
                <a:ea typeface="Arial"/>
                <a:cs typeface="Arial"/>
                <a:sym typeface="Arial"/>
              </a:rPr>
              <a:t> </a:t>
            </a:r>
            <a:r>
              <a:rPr lang="en-US" sz="1100" dirty="0" err="1">
                <a:latin typeface="Arial"/>
                <a:ea typeface="Arial"/>
                <a:cs typeface="Arial"/>
                <a:sym typeface="Arial"/>
              </a:rPr>
              <a:t>במה</a:t>
            </a:r>
            <a:r>
              <a:rPr lang="en-US" sz="1100" dirty="0">
                <a:latin typeface="Arial"/>
                <a:ea typeface="Arial"/>
                <a:cs typeface="Arial"/>
                <a:sym typeface="Arial"/>
              </a:rPr>
              <a:t> "</a:t>
            </a:r>
            <a:r>
              <a:rPr lang="en-US" sz="1100" dirty="0" err="1">
                <a:latin typeface="Arial"/>
                <a:ea typeface="Arial"/>
                <a:cs typeface="Arial"/>
                <a:sym typeface="Arial"/>
              </a:rPr>
              <a:t>לחדש</a:t>
            </a:r>
            <a:r>
              <a:rPr lang="en-US" sz="1100" dirty="0">
                <a:latin typeface="Arial"/>
                <a:ea typeface="Arial"/>
                <a:cs typeface="Arial"/>
                <a:sym typeface="Arial"/>
              </a:rPr>
              <a:t>" </a:t>
            </a:r>
            <a:r>
              <a:rPr lang="en-US" sz="1100" dirty="0" err="1">
                <a:latin typeface="Arial"/>
                <a:ea typeface="Arial"/>
                <a:cs typeface="Arial"/>
                <a:sym typeface="Arial"/>
              </a:rPr>
              <a:t>את</a:t>
            </a:r>
            <a:r>
              <a:rPr lang="en-US" sz="1100" dirty="0">
                <a:latin typeface="Arial"/>
                <a:ea typeface="Arial"/>
                <a:cs typeface="Arial"/>
                <a:sym typeface="Arial"/>
              </a:rPr>
              <a:t> </a:t>
            </a:r>
            <a:r>
              <a:rPr lang="en-US" sz="1100" dirty="0" err="1">
                <a:latin typeface="Arial"/>
                <a:ea typeface="Arial"/>
                <a:cs typeface="Arial"/>
                <a:sym typeface="Arial"/>
              </a:rPr>
              <a:t>העולם</a:t>
            </a:r>
            <a:r>
              <a:rPr lang="en-US" sz="1100" dirty="0">
                <a:latin typeface="Arial"/>
                <a:ea typeface="Arial"/>
                <a:cs typeface="Arial"/>
                <a:sym typeface="Arial"/>
              </a:rPr>
              <a:t> , </a:t>
            </a:r>
            <a:r>
              <a:rPr lang="en-US" sz="1100" dirty="0" err="1">
                <a:latin typeface="Arial"/>
                <a:ea typeface="Arial"/>
                <a:cs typeface="Arial"/>
                <a:sym typeface="Arial"/>
              </a:rPr>
              <a:t>וירידתי</a:t>
            </a:r>
            <a:r>
              <a:rPr lang="en-US" sz="1100" dirty="0">
                <a:latin typeface="Arial"/>
                <a:ea typeface="Arial"/>
                <a:cs typeface="Arial"/>
                <a:sym typeface="Arial"/>
              </a:rPr>
              <a:t> </a:t>
            </a:r>
            <a:r>
              <a:rPr lang="en-US" sz="1100" dirty="0" err="1">
                <a:latin typeface="Arial"/>
                <a:ea typeface="Arial"/>
                <a:cs typeface="Arial"/>
                <a:sym typeface="Arial"/>
              </a:rPr>
              <a:t>לעולם</a:t>
            </a:r>
            <a:r>
              <a:rPr lang="en-US" sz="1100" dirty="0">
                <a:latin typeface="Arial"/>
                <a:ea typeface="Arial"/>
                <a:cs typeface="Arial"/>
                <a:sym typeface="Arial"/>
              </a:rPr>
              <a:t> </a:t>
            </a:r>
            <a:r>
              <a:rPr lang="en-US" sz="1100" dirty="0" err="1">
                <a:latin typeface="Arial"/>
                <a:ea typeface="Arial"/>
                <a:cs typeface="Arial"/>
                <a:sym typeface="Arial"/>
              </a:rPr>
              <a:t>תכליתה</a:t>
            </a:r>
            <a:r>
              <a:rPr lang="en-US" sz="1100" dirty="0">
                <a:latin typeface="Arial"/>
                <a:ea typeface="Arial"/>
                <a:cs typeface="Arial"/>
                <a:sym typeface="Arial"/>
              </a:rPr>
              <a:t> </a:t>
            </a:r>
            <a:r>
              <a:rPr lang="en-US" sz="1100" dirty="0" err="1">
                <a:latin typeface="Arial"/>
                <a:ea typeface="Arial"/>
                <a:cs typeface="Arial"/>
                <a:sym typeface="Arial"/>
              </a:rPr>
              <a:t>מה</a:t>
            </a:r>
            <a:r>
              <a:rPr lang="en-US" sz="1100" dirty="0">
                <a:latin typeface="Arial"/>
                <a:ea typeface="Arial"/>
                <a:cs typeface="Arial"/>
                <a:sym typeface="Arial"/>
              </a:rPr>
              <a:t> </a:t>
            </a:r>
            <a:r>
              <a:rPr lang="en-US" sz="1100" dirty="0" err="1">
                <a:latin typeface="Arial"/>
                <a:ea typeface="Arial"/>
                <a:cs typeface="Arial"/>
                <a:sym typeface="Arial"/>
              </a:rPr>
              <a:t>היא</a:t>
            </a:r>
            <a:r>
              <a:rPr lang="en-US" sz="1100" dirty="0">
                <a:latin typeface="Arial"/>
                <a:ea typeface="Arial"/>
                <a:cs typeface="Arial"/>
                <a:sym typeface="Arial"/>
              </a:rPr>
              <a:t> ?  </a:t>
            </a:r>
            <a:endParaRPr sz="1100" dirty="0">
              <a:latin typeface="Arial"/>
              <a:ea typeface="Arial"/>
              <a:cs typeface="Arial"/>
              <a:sym typeface="Arial"/>
            </a:endParaRPr>
          </a:p>
          <a:p>
            <a:pPr marL="0" lvl="0" indent="0" rtl="1">
              <a:lnSpc>
                <a:spcPct val="115000"/>
              </a:lnSpc>
              <a:spcBef>
                <a:spcPts val="0"/>
              </a:spcBef>
              <a:spcAft>
                <a:spcPts val="0"/>
              </a:spcAft>
              <a:buClr>
                <a:schemeClr val="dk1"/>
              </a:buClr>
              <a:buSzPts val="1100"/>
              <a:buFont typeface="Arial"/>
              <a:buNone/>
            </a:pPr>
            <a:r>
              <a:rPr lang="en-US" sz="1100" dirty="0" err="1">
                <a:latin typeface="Arial"/>
                <a:ea typeface="Arial"/>
                <a:cs typeface="Arial"/>
                <a:sym typeface="Arial"/>
              </a:rPr>
              <a:t>אברהם</a:t>
            </a:r>
            <a:r>
              <a:rPr lang="en-US" sz="1100" dirty="0">
                <a:latin typeface="Arial"/>
                <a:ea typeface="Arial"/>
                <a:cs typeface="Arial"/>
                <a:sym typeface="Arial"/>
              </a:rPr>
              <a:t> </a:t>
            </a:r>
            <a:r>
              <a:rPr lang="en-US" sz="1100" dirty="0" err="1">
                <a:latin typeface="Arial"/>
                <a:ea typeface="Arial"/>
                <a:cs typeface="Arial"/>
                <a:sym typeface="Arial"/>
              </a:rPr>
              <a:t>אבינו</a:t>
            </a:r>
            <a:r>
              <a:rPr lang="en-US" sz="1100" dirty="0">
                <a:latin typeface="Arial"/>
                <a:ea typeface="Arial"/>
                <a:cs typeface="Arial"/>
                <a:sym typeface="Arial"/>
              </a:rPr>
              <a:t> </a:t>
            </a:r>
            <a:r>
              <a:rPr lang="en-US" sz="1100" dirty="0" err="1">
                <a:latin typeface="Arial"/>
                <a:ea typeface="Arial"/>
                <a:cs typeface="Arial"/>
                <a:sym typeface="Arial"/>
              </a:rPr>
              <a:t>זוכה</a:t>
            </a:r>
            <a:r>
              <a:rPr lang="en-US" sz="1100" dirty="0">
                <a:latin typeface="Arial"/>
                <a:ea typeface="Arial"/>
                <a:cs typeface="Arial"/>
                <a:sym typeface="Arial"/>
              </a:rPr>
              <a:t> </a:t>
            </a:r>
            <a:r>
              <a:rPr lang="en-US" sz="1100" dirty="0" err="1">
                <a:latin typeface="Arial"/>
                <a:ea typeface="Arial"/>
                <a:cs typeface="Arial"/>
                <a:sym typeface="Arial"/>
              </a:rPr>
              <a:t>לסלול</a:t>
            </a:r>
            <a:r>
              <a:rPr lang="en-US" sz="1100" dirty="0">
                <a:latin typeface="Arial"/>
                <a:ea typeface="Arial"/>
                <a:cs typeface="Arial"/>
                <a:sym typeface="Arial"/>
              </a:rPr>
              <a:t> </a:t>
            </a:r>
            <a:r>
              <a:rPr lang="en-US" sz="1100" dirty="0" err="1">
                <a:latin typeface="Arial"/>
                <a:ea typeface="Arial"/>
                <a:cs typeface="Arial"/>
                <a:sym typeface="Arial"/>
              </a:rPr>
              <a:t>את</a:t>
            </a:r>
            <a:r>
              <a:rPr lang="en-US" sz="1100" dirty="0">
                <a:latin typeface="Arial"/>
                <a:ea typeface="Arial"/>
                <a:cs typeface="Arial"/>
                <a:sym typeface="Arial"/>
              </a:rPr>
              <a:t> </a:t>
            </a:r>
            <a:r>
              <a:rPr lang="en-US" sz="1100" dirty="0" err="1">
                <a:latin typeface="Arial"/>
                <a:ea typeface="Arial"/>
                <a:cs typeface="Arial"/>
                <a:sym typeface="Arial"/>
              </a:rPr>
              <a:t>אחת</a:t>
            </a:r>
            <a:r>
              <a:rPr lang="en-US" sz="1100" dirty="0">
                <a:latin typeface="Arial"/>
                <a:ea typeface="Arial"/>
                <a:cs typeface="Arial"/>
                <a:sym typeface="Arial"/>
              </a:rPr>
              <a:t> </a:t>
            </a:r>
            <a:r>
              <a:rPr lang="en-US" sz="1100" dirty="0" err="1">
                <a:latin typeface="Arial"/>
                <a:ea typeface="Arial"/>
                <a:cs typeface="Arial"/>
                <a:sym typeface="Arial"/>
              </a:rPr>
              <a:t>הדרכים</a:t>
            </a:r>
            <a:r>
              <a:rPr lang="en-US" sz="1100" dirty="0">
                <a:latin typeface="Arial"/>
                <a:ea typeface="Arial"/>
                <a:cs typeface="Arial"/>
                <a:sym typeface="Arial"/>
              </a:rPr>
              <a:t> </a:t>
            </a:r>
            <a:r>
              <a:rPr lang="en-US" sz="1100" dirty="0" err="1">
                <a:latin typeface="Arial"/>
                <a:ea typeface="Arial"/>
                <a:cs typeface="Arial"/>
                <a:sym typeface="Arial"/>
              </a:rPr>
              <a:t>החשובות</a:t>
            </a:r>
            <a:r>
              <a:rPr lang="en-US" sz="1100" dirty="0">
                <a:latin typeface="Arial"/>
                <a:ea typeface="Arial"/>
                <a:cs typeface="Arial"/>
                <a:sym typeface="Arial"/>
              </a:rPr>
              <a:t> </a:t>
            </a:r>
            <a:r>
              <a:rPr lang="en-US" sz="1100" dirty="0" err="1">
                <a:latin typeface="Arial"/>
                <a:ea typeface="Arial"/>
                <a:cs typeface="Arial"/>
                <a:sym typeface="Arial"/>
              </a:rPr>
              <a:t>בעם</a:t>
            </a:r>
            <a:r>
              <a:rPr lang="en-US" sz="1100" dirty="0">
                <a:latin typeface="Arial"/>
                <a:ea typeface="Arial"/>
                <a:cs typeface="Arial"/>
                <a:sym typeface="Arial"/>
              </a:rPr>
              <a:t> </a:t>
            </a:r>
            <a:r>
              <a:rPr lang="en-US" sz="1100" dirty="0" err="1">
                <a:latin typeface="Arial"/>
                <a:ea typeface="Arial"/>
                <a:cs typeface="Arial"/>
                <a:sym typeface="Arial"/>
              </a:rPr>
              <a:t>היהודי</a:t>
            </a:r>
            <a:r>
              <a:rPr lang="en-US" sz="1100" dirty="0">
                <a:latin typeface="Arial"/>
                <a:ea typeface="Arial"/>
                <a:cs typeface="Arial"/>
                <a:sym typeface="Arial"/>
              </a:rPr>
              <a:t> </a:t>
            </a:r>
            <a:r>
              <a:rPr lang="en-US" sz="1100" dirty="0" err="1">
                <a:latin typeface="Arial"/>
                <a:ea typeface="Arial"/>
                <a:cs typeface="Arial"/>
                <a:sym typeface="Arial"/>
              </a:rPr>
              <a:t>הוא</a:t>
            </a:r>
            <a:r>
              <a:rPr lang="en-US" sz="1100" dirty="0">
                <a:latin typeface="Arial"/>
                <a:ea typeface="Arial"/>
                <a:cs typeface="Arial"/>
                <a:sym typeface="Arial"/>
              </a:rPr>
              <a:t> </a:t>
            </a:r>
            <a:r>
              <a:rPr lang="en-US" sz="1100" dirty="0" err="1">
                <a:latin typeface="Arial"/>
                <a:ea typeface="Arial"/>
                <a:cs typeface="Arial"/>
                <a:sym typeface="Arial"/>
              </a:rPr>
              <a:t>המאמין</a:t>
            </a:r>
            <a:r>
              <a:rPr lang="en-US" sz="1100" dirty="0">
                <a:latin typeface="Arial"/>
                <a:ea typeface="Arial"/>
                <a:cs typeface="Arial"/>
                <a:sym typeface="Arial"/>
              </a:rPr>
              <a:t> </a:t>
            </a:r>
            <a:r>
              <a:rPr lang="en-US" sz="1100" dirty="0" err="1">
                <a:latin typeface="Arial"/>
                <a:ea typeface="Arial"/>
                <a:cs typeface="Arial"/>
                <a:sym typeface="Arial"/>
              </a:rPr>
              <a:t>הראשון</a:t>
            </a:r>
            <a:r>
              <a:rPr lang="en-US" sz="1100" dirty="0">
                <a:latin typeface="Arial"/>
                <a:ea typeface="Arial"/>
                <a:cs typeface="Arial"/>
                <a:sym typeface="Arial"/>
              </a:rPr>
              <a:t> </a:t>
            </a:r>
            <a:r>
              <a:rPr lang="en-US" sz="1100" dirty="0" err="1">
                <a:latin typeface="Arial"/>
                <a:ea typeface="Arial"/>
                <a:cs typeface="Arial"/>
                <a:sym typeface="Arial"/>
              </a:rPr>
              <a:t>עליו</a:t>
            </a:r>
            <a:r>
              <a:rPr lang="en-US" sz="1100" dirty="0">
                <a:latin typeface="Arial"/>
                <a:ea typeface="Arial"/>
                <a:cs typeface="Arial"/>
                <a:sym typeface="Arial"/>
              </a:rPr>
              <a:t> </a:t>
            </a:r>
            <a:r>
              <a:rPr lang="en-US" sz="1100" dirty="0" err="1">
                <a:latin typeface="Arial"/>
                <a:ea typeface="Arial"/>
                <a:cs typeface="Arial"/>
                <a:sym typeface="Arial"/>
              </a:rPr>
              <a:t>מעידה</a:t>
            </a:r>
            <a:r>
              <a:rPr lang="en-US" sz="1100" dirty="0">
                <a:latin typeface="Arial"/>
                <a:ea typeface="Arial"/>
                <a:cs typeface="Arial"/>
                <a:sym typeface="Arial"/>
              </a:rPr>
              <a:t> </a:t>
            </a:r>
            <a:r>
              <a:rPr lang="en-US" sz="1100" dirty="0" err="1">
                <a:latin typeface="Arial"/>
                <a:ea typeface="Arial"/>
                <a:cs typeface="Arial"/>
                <a:sym typeface="Arial"/>
              </a:rPr>
              <a:t>התורה</a:t>
            </a:r>
            <a:r>
              <a:rPr lang="en-US" sz="1100" dirty="0">
                <a:latin typeface="Arial"/>
                <a:ea typeface="Arial"/>
                <a:cs typeface="Arial"/>
                <a:sym typeface="Arial"/>
              </a:rPr>
              <a:t> </a:t>
            </a:r>
            <a:r>
              <a:rPr lang="en-US" sz="1100" dirty="0" err="1">
                <a:latin typeface="Arial"/>
                <a:ea typeface="Arial"/>
                <a:cs typeface="Arial"/>
                <a:sym typeface="Arial"/>
              </a:rPr>
              <a:t>במפורש</a:t>
            </a:r>
            <a:r>
              <a:rPr lang="en-US" sz="1100" dirty="0">
                <a:latin typeface="Arial"/>
                <a:ea typeface="Arial"/>
                <a:cs typeface="Arial"/>
                <a:sym typeface="Arial"/>
              </a:rPr>
              <a:t> : " </a:t>
            </a:r>
            <a:r>
              <a:rPr lang="en-US" sz="1100" dirty="0" err="1">
                <a:latin typeface="Arial"/>
                <a:ea typeface="Arial"/>
                <a:cs typeface="Arial"/>
                <a:sym typeface="Arial"/>
              </a:rPr>
              <a:t>והאמין</a:t>
            </a:r>
            <a:r>
              <a:rPr lang="en-US" sz="1100" dirty="0">
                <a:latin typeface="Arial"/>
                <a:ea typeface="Arial"/>
                <a:cs typeface="Arial"/>
                <a:sym typeface="Arial"/>
              </a:rPr>
              <a:t> </a:t>
            </a:r>
            <a:r>
              <a:rPr lang="en-US" sz="1100" dirty="0" err="1">
                <a:latin typeface="Arial"/>
                <a:ea typeface="Arial"/>
                <a:cs typeface="Arial"/>
                <a:sym typeface="Arial"/>
              </a:rPr>
              <a:t>בה</a:t>
            </a:r>
            <a:r>
              <a:rPr lang="en-US" sz="1100" dirty="0">
                <a:latin typeface="Arial"/>
                <a:ea typeface="Arial"/>
                <a:cs typeface="Arial"/>
                <a:sym typeface="Arial"/>
              </a:rPr>
              <a:t>' " </a:t>
            </a:r>
            <a:r>
              <a:rPr lang="en-US" sz="1100" dirty="0" err="1">
                <a:latin typeface="Arial"/>
                <a:ea typeface="Arial"/>
                <a:cs typeface="Arial"/>
                <a:sym typeface="Arial"/>
              </a:rPr>
              <a:t>הוא</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דאג</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ליישובו</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של</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עולם</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במובן</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הגשמי</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לסייע</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לבריות</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להפריח</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את</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השממה</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ולרוות</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את</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צימאון</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האדם</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ובעלי</a:t>
            </a:r>
            <a:r>
              <a:rPr lang="en-US" sz="1100" dirty="0">
                <a:solidFill>
                  <a:srgbClr val="002331"/>
                </a:solidFill>
                <a:latin typeface="Arial"/>
                <a:ea typeface="Arial"/>
                <a:cs typeface="Arial"/>
                <a:sym typeface="Arial"/>
              </a:rPr>
              <a:t> </a:t>
            </a:r>
            <a:r>
              <a:rPr lang="en-US" sz="1100" dirty="0" err="1">
                <a:solidFill>
                  <a:srgbClr val="002331"/>
                </a:solidFill>
                <a:latin typeface="Arial"/>
                <a:ea typeface="Arial"/>
                <a:cs typeface="Arial"/>
                <a:sym typeface="Arial"/>
              </a:rPr>
              <a:t>החיים</a:t>
            </a:r>
            <a:r>
              <a:rPr lang="en-US" sz="1100" dirty="0">
                <a:solidFill>
                  <a:srgbClr val="002331"/>
                </a:solidFill>
                <a:latin typeface="Arial"/>
                <a:ea typeface="Arial"/>
                <a:cs typeface="Arial"/>
                <a:sym typeface="Arial"/>
              </a:rPr>
              <a:t>-</a:t>
            </a:r>
            <a:r>
              <a:rPr lang="en-US" sz="1100" dirty="0">
                <a:latin typeface="Arial"/>
                <a:ea typeface="Arial"/>
                <a:cs typeface="Arial"/>
                <a:sym typeface="Arial"/>
              </a:rPr>
              <a:t> </a:t>
            </a:r>
            <a:r>
              <a:rPr lang="en-US" sz="1100" dirty="0" err="1">
                <a:latin typeface="Arial"/>
                <a:ea typeface="Arial"/>
                <a:cs typeface="Arial"/>
                <a:sym typeface="Arial"/>
              </a:rPr>
              <a:t>אחד</a:t>
            </a:r>
            <a:r>
              <a:rPr lang="en-US" sz="1100" dirty="0">
                <a:latin typeface="Arial"/>
                <a:ea typeface="Arial"/>
                <a:cs typeface="Arial"/>
                <a:sym typeface="Arial"/>
              </a:rPr>
              <a:t> </a:t>
            </a:r>
            <a:r>
              <a:rPr lang="en-US" sz="1100" dirty="0" err="1">
                <a:latin typeface="Arial"/>
                <a:ea typeface="Arial"/>
                <a:cs typeface="Arial"/>
                <a:sym typeface="Arial"/>
              </a:rPr>
              <a:t>התיאורים</a:t>
            </a:r>
            <a:r>
              <a:rPr lang="en-US" sz="1100" dirty="0">
                <a:latin typeface="Arial"/>
                <a:ea typeface="Arial"/>
                <a:cs typeface="Arial"/>
                <a:sym typeface="Arial"/>
              </a:rPr>
              <a:t> </a:t>
            </a:r>
            <a:r>
              <a:rPr lang="en-US" sz="1100" dirty="0" err="1">
                <a:latin typeface="Arial"/>
                <a:ea typeface="Arial"/>
                <a:cs typeface="Arial"/>
                <a:sym typeface="Arial"/>
              </a:rPr>
              <a:t>הבולטים</a:t>
            </a:r>
            <a:r>
              <a:rPr lang="en-US" sz="1100" dirty="0">
                <a:latin typeface="Arial"/>
                <a:ea typeface="Arial"/>
                <a:cs typeface="Arial"/>
                <a:sym typeface="Arial"/>
              </a:rPr>
              <a:t> </a:t>
            </a:r>
            <a:r>
              <a:rPr lang="en-US" sz="1100" dirty="0" err="1">
                <a:latin typeface="Arial"/>
                <a:ea typeface="Arial"/>
                <a:cs typeface="Arial"/>
                <a:sym typeface="Arial"/>
              </a:rPr>
              <a:t>לכך</a:t>
            </a:r>
            <a:r>
              <a:rPr lang="en-US" sz="1100" dirty="0">
                <a:latin typeface="Arial"/>
                <a:ea typeface="Arial"/>
                <a:cs typeface="Arial"/>
                <a:sym typeface="Arial"/>
              </a:rPr>
              <a:t> </a:t>
            </a:r>
            <a:r>
              <a:rPr lang="en-US" sz="1100" dirty="0" err="1">
                <a:latin typeface="Arial"/>
                <a:ea typeface="Arial"/>
                <a:cs typeface="Arial"/>
                <a:sym typeface="Arial"/>
              </a:rPr>
              <a:t>הוא</a:t>
            </a:r>
            <a:r>
              <a:rPr lang="en-US" sz="1100" dirty="0">
                <a:latin typeface="Arial"/>
                <a:ea typeface="Arial"/>
                <a:cs typeface="Arial"/>
                <a:sym typeface="Arial"/>
              </a:rPr>
              <a:t> </a:t>
            </a:r>
            <a:r>
              <a:rPr lang="en-US" sz="1100" dirty="0" err="1">
                <a:latin typeface="Arial"/>
                <a:ea typeface="Arial"/>
                <a:cs typeface="Arial"/>
                <a:sym typeface="Arial"/>
              </a:rPr>
              <a:t>חפירת</a:t>
            </a:r>
            <a:r>
              <a:rPr lang="en-US" sz="1100" dirty="0">
                <a:latin typeface="Arial"/>
                <a:ea typeface="Arial"/>
                <a:cs typeface="Arial"/>
                <a:sym typeface="Arial"/>
              </a:rPr>
              <a:t> </a:t>
            </a:r>
            <a:r>
              <a:rPr lang="en-US" sz="1100" dirty="0" err="1">
                <a:latin typeface="Arial"/>
                <a:ea typeface="Arial"/>
                <a:cs typeface="Arial"/>
                <a:sym typeface="Arial"/>
              </a:rPr>
              <a:t>הבארות</a:t>
            </a:r>
            <a:r>
              <a:rPr lang="en-US" sz="1100" dirty="0">
                <a:latin typeface="Arial"/>
                <a:ea typeface="Arial"/>
                <a:cs typeface="Arial"/>
                <a:sym typeface="Arial"/>
              </a:rPr>
              <a:t> .</a:t>
            </a:r>
            <a:endParaRPr sz="1100" dirty="0">
              <a:latin typeface="Arial"/>
              <a:ea typeface="Arial"/>
              <a:cs typeface="Arial"/>
              <a:sym typeface="Arial"/>
            </a:endParaRPr>
          </a:p>
          <a:p>
            <a:pPr marL="228600" lvl="0" indent="-50800" algn="r">
              <a:spcBef>
                <a:spcPts val="1000"/>
              </a:spcBef>
              <a:spcAft>
                <a:spcPts val="0"/>
              </a:spcAft>
              <a:buNone/>
            </a:pPr>
            <a:endParaRPr sz="1000" dirty="0"/>
          </a:p>
        </p:txBody>
      </p:sp>
      <p:sp>
        <p:nvSpPr>
          <p:cNvPr id="28" name="Shape 28"/>
          <p:cNvSpPr txBox="1"/>
          <p:nvPr/>
        </p:nvSpPr>
        <p:spPr>
          <a:xfrm>
            <a:off x="6780212" y="1003300"/>
            <a:ext cx="2698800" cy="2409900"/>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lnSpc>
                <a:spcPct val="100000"/>
              </a:lnSpc>
              <a:spcBef>
                <a:spcPts val="0"/>
              </a:spcBef>
              <a:spcAft>
                <a:spcPts val="0"/>
              </a:spcAft>
              <a:buClr>
                <a:schemeClr val="lt1"/>
              </a:buClr>
              <a:buSzPts val="900"/>
              <a:buFont typeface="Arial"/>
              <a:buNone/>
            </a:pPr>
            <a:endParaRPr sz="1100" b="1" dirty="0">
              <a:solidFill>
                <a:schemeClr val="lt1"/>
              </a:solidFill>
            </a:endParaRPr>
          </a:p>
          <a:p>
            <a:pPr marL="0" marR="0" lvl="0" indent="0" algn="r" rtl="1">
              <a:lnSpc>
                <a:spcPct val="100000"/>
              </a:lnSpc>
              <a:spcBef>
                <a:spcPts val="0"/>
              </a:spcBef>
              <a:spcAft>
                <a:spcPts val="0"/>
              </a:spcAft>
              <a:buClr>
                <a:schemeClr val="lt1"/>
              </a:buClr>
              <a:buSzPts val="900"/>
              <a:buFont typeface="Arial"/>
              <a:buNone/>
            </a:pPr>
            <a:r>
              <a:rPr lang="en-US" sz="1100" b="1" dirty="0" err="1">
                <a:solidFill>
                  <a:schemeClr val="lt1"/>
                </a:solidFill>
              </a:rPr>
              <a:t>רקע</a:t>
            </a:r>
            <a:endParaRPr sz="1100" b="1" dirty="0">
              <a:solidFill>
                <a:schemeClr val="lt1"/>
              </a:solidFill>
            </a:endParaRPr>
          </a:p>
          <a:p>
            <a:pPr marL="0" marR="0" lvl="0" indent="0" algn="r" rtl="1">
              <a:lnSpc>
                <a:spcPct val="100000"/>
              </a:lnSpc>
              <a:spcBef>
                <a:spcPts val="0"/>
              </a:spcBef>
              <a:spcAft>
                <a:spcPts val="0"/>
              </a:spcAft>
              <a:buClr>
                <a:schemeClr val="lt1"/>
              </a:buClr>
              <a:buSzPts val="900"/>
              <a:buFont typeface="Arial"/>
              <a:buNone/>
            </a:pPr>
            <a:endParaRPr sz="1100" b="1" dirty="0">
              <a:solidFill>
                <a:schemeClr val="lt1"/>
              </a:solidFill>
            </a:endParaRPr>
          </a:p>
          <a:p>
            <a:pPr marL="0" marR="0" lvl="0" indent="0" algn="r" rtl="1">
              <a:lnSpc>
                <a:spcPct val="100000"/>
              </a:lnSpc>
              <a:spcBef>
                <a:spcPts val="0"/>
              </a:spcBef>
              <a:spcAft>
                <a:spcPts val="0"/>
              </a:spcAft>
              <a:buClr>
                <a:schemeClr val="lt1"/>
              </a:buClr>
              <a:buSzPts val="900"/>
              <a:buFont typeface="Arial"/>
              <a:buNone/>
            </a:pPr>
            <a:r>
              <a:rPr lang="en-US" sz="1100" dirty="0" err="1">
                <a:solidFill>
                  <a:schemeClr val="lt1"/>
                </a:solidFill>
              </a:rPr>
              <a:t>לא</a:t>
            </a:r>
            <a:r>
              <a:rPr lang="en-US" sz="1100" dirty="0">
                <a:solidFill>
                  <a:schemeClr val="lt1"/>
                </a:solidFill>
              </a:rPr>
              <a:t> </a:t>
            </a:r>
            <a:r>
              <a:rPr lang="en-US" sz="1100" dirty="0" err="1">
                <a:solidFill>
                  <a:schemeClr val="lt1"/>
                </a:solidFill>
              </a:rPr>
              <a:t>פעם</a:t>
            </a:r>
            <a:r>
              <a:rPr lang="en-US" sz="1100" dirty="0">
                <a:solidFill>
                  <a:schemeClr val="lt1"/>
                </a:solidFill>
              </a:rPr>
              <a:t> </a:t>
            </a:r>
            <a:r>
              <a:rPr lang="en-US" sz="1100" dirty="0" err="1">
                <a:solidFill>
                  <a:schemeClr val="lt1"/>
                </a:solidFill>
              </a:rPr>
              <a:t>אנו</a:t>
            </a:r>
            <a:r>
              <a:rPr lang="en-US" sz="1100" dirty="0">
                <a:solidFill>
                  <a:schemeClr val="lt1"/>
                </a:solidFill>
              </a:rPr>
              <a:t> </a:t>
            </a:r>
            <a:r>
              <a:rPr lang="en-US" sz="1100" dirty="0" err="1">
                <a:solidFill>
                  <a:schemeClr val="lt1"/>
                </a:solidFill>
              </a:rPr>
              <a:t>חושבים</a:t>
            </a:r>
            <a:r>
              <a:rPr lang="en-US" sz="1100" dirty="0">
                <a:solidFill>
                  <a:schemeClr val="lt1"/>
                </a:solidFill>
              </a:rPr>
              <a:t> </a:t>
            </a:r>
            <a:r>
              <a:rPr lang="en-US" sz="1100" dirty="0" err="1">
                <a:solidFill>
                  <a:schemeClr val="lt1"/>
                </a:solidFill>
              </a:rPr>
              <a:t>מה</a:t>
            </a:r>
            <a:r>
              <a:rPr lang="en-US" sz="1100" dirty="0">
                <a:solidFill>
                  <a:schemeClr val="lt1"/>
                </a:solidFill>
              </a:rPr>
              <a:t> </a:t>
            </a:r>
            <a:r>
              <a:rPr lang="en-US" sz="1100" dirty="0" err="1">
                <a:solidFill>
                  <a:schemeClr val="lt1"/>
                </a:solidFill>
              </a:rPr>
              <a:t>קשה</a:t>
            </a:r>
            <a:r>
              <a:rPr lang="en-US" sz="1100" dirty="0">
                <a:solidFill>
                  <a:schemeClr val="lt1"/>
                </a:solidFill>
              </a:rPr>
              <a:t> </a:t>
            </a:r>
            <a:r>
              <a:rPr lang="en-US" sz="1100" dirty="0" err="1">
                <a:solidFill>
                  <a:schemeClr val="lt1"/>
                </a:solidFill>
              </a:rPr>
              <a:t>יותר</a:t>
            </a:r>
            <a:r>
              <a:rPr lang="en-US" sz="1100" dirty="0">
                <a:solidFill>
                  <a:schemeClr val="lt1"/>
                </a:solidFill>
              </a:rPr>
              <a:t>, </a:t>
            </a:r>
            <a:r>
              <a:rPr lang="en-US" sz="1100" dirty="0" err="1">
                <a:solidFill>
                  <a:schemeClr val="lt1"/>
                </a:solidFill>
              </a:rPr>
              <a:t>חשוב</a:t>
            </a:r>
            <a:r>
              <a:rPr lang="en-US" sz="1100" dirty="0">
                <a:solidFill>
                  <a:schemeClr val="lt1"/>
                </a:solidFill>
              </a:rPr>
              <a:t> </a:t>
            </a:r>
            <a:r>
              <a:rPr lang="en-US" sz="1100" dirty="0" err="1">
                <a:solidFill>
                  <a:schemeClr val="lt1"/>
                </a:solidFill>
              </a:rPr>
              <a:t>יותר</a:t>
            </a:r>
            <a:r>
              <a:rPr lang="en-US" sz="1100" dirty="0">
                <a:solidFill>
                  <a:schemeClr val="lt1"/>
                </a:solidFill>
              </a:rPr>
              <a:t> - </a:t>
            </a:r>
            <a:r>
              <a:rPr lang="en-US" sz="1100" dirty="0" err="1">
                <a:solidFill>
                  <a:schemeClr val="lt1"/>
                </a:solidFill>
              </a:rPr>
              <a:t>ליצור</a:t>
            </a:r>
            <a:r>
              <a:rPr lang="en-US" sz="1100" dirty="0">
                <a:solidFill>
                  <a:schemeClr val="lt1"/>
                </a:solidFill>
              </a:rPr>
              <a:t> </a:t>
            </a:r>
            <a:r>
              <a:rPr lang="en-US" sz="1100" dirty="0" err="1">
                <a:solidFill>
                  <a:schemeClr val="lt1"/>
                </a:solidFill>
              </a:rPr>
              <a:t>משהו</a:t>
            </a:r>
            <a:r>
              <a:rPr lang="en-US" sz="1100" dirty="0">
                <a:solidFill>
                  <a:schemeClr val="lt1"/>
                </a:solidFill>
              </a:rPr>
              <a:t> </a:t>
            </a:r>
            <a:r>
              <a:rPr lang="en-US" sz="1100" dirty="0" err="1">
                <a:solidFill>
                  <a:schemeClr val="lt1"/>
                </a:solidFill>
              </a:rPr>
              <a:t>חדש</a:t>
            </a:r>
            <a:r>
              <a:rPr lang="en-US" sz="1100" dirty="0">
                <a:solidFill>
                  <a:schemeClr val="lt1"/>
                </a:solidFill>
              </a:rPr>
              <a:t> </a:t>
            </a:r>
            <a:r>
              <a:rPr lang="en-US" sz="1100" dirty="0" err="1">
                <a:solidFill>
                  <a:schemeClr val="lt1"/>
                </a:solidFill>
              </a:rPr>
              <a:t>בעולם</a:t>
            </a:r>
            <a:r>
              <a:rPr lang="en-US" sz="1100" dirty="0">
                <a:solidFill>
                  <a:schemeClr val="lt1"/>
                </a:solidFill>
              </a:rPr>
              <a:t> </a:t>
            </a:r>
            <a:r>
              <a:rPr lang="en-US" sz="1100" dirty="0" err="1">
                <a:solidFill>
                  <a:schemeClr val="lt1"/>
                </a:solidFill>
              </a:rPr>
              <a:t>ולהאיר</a:t>
            </a:r>
            <a:r>
              <a:rPr lang="en-US" sz="1100" dirty="0">
                <a:solidFill>
                  <a:schemeClr val="lt1"/>
                </a:solidFill>
              </a:rPr>
              <a:t> </a:t>
            </a:r>
            <a:r>
              <a:rPr lang="en-US" sz="1100" dirty="0" err="1">
                <a:solidFill>
                  <a:schemeClr val="lt1"/>
                </a:solidFill>
              </a:rPr>
              <a:t>אותו</a:t>
            </a:r>
            <a:r>
              <a:rPr lang="en-US" sz="1100" dirty="0">
                <a:solidFill>
                  <a:schemeClr val="lt1"/>
                </a:solidFill>
              </a:rPr>
              <a:t> </a:t>
            </a:r>
            <a:r>
              <a:rPr lang="en-US" sz="1100" dirty="0" err="1">
                <a:solidFill>
                  <a:schemeClr val="lt1"/>
                </a:solidFill>
              </a:rPr>
              <a:t>באור</a:t>
            </a:r>
            <a:r>
              <a:rPr lang="en-US" sz="1100" dirty="0">
                <a:solidFill>
                  <a:schemeClr val="lt1"/>
                </a:solidFill>
              </a:rPr>
              <a:t> </a:t>
            </a:r>
            <a:r>
              <a:rPr lang="en-US" sz="1100" dirty="0" err="1">
                <a:solidFill>
                  <a:schemeClr val="lt1"/>
                </a:solidFill>
              </a:rPr>
              <a:t>חדש</a:t>
            </a:r>
            <a:r>
              <a:rPr lang="en-US" sz="1100" dirty="0">
                <a:solidFill>
                  <a:schemeClr val="lt1"/>
                </a:solidFill>
              </a:rPr>
              <a:t> </a:t>
            </a:r>
            <a:r>
              <a:rPr lang="en-US" sz="1100" dirty="0" err="1">
                <a:solidFill>
                  <a:schemeClr val="lt1"/>
                </a:solidFill>
              </a:rPr>
              <a:t>או</a:t>
            </a:r>
            <a:r>
              <a:rPr lang="en-US" sz="1100" dirty="0">
                <a:solidFill>
                  <a:schemeClr val="lt1"/>
                </a:solidFill>
              </a:rPr>
              <a:t> "</a:t>
            </a:r>
            <a:r>
              <a:rPr lang="en-US" sz="1100" dirty="0" err="1">
                <a:solidFill>
                  <a:schemeClr val="lt1"/>
                </a:solidFill>
              </a:rPr>
              <a:t>לתחזק</a:t>
            </a:r>
            <a:r>
              <a:rPr lang="en-US" sz="1100" dirty="0">
                <a:solidFill>
                  <a:schemeClr val="lt1"/>
                </a:solidFill>
              </a:rPr>
              <a:t>" </a:t>
            </a:r>
            <a:r>
              <a:rPr lang="en-US" sz="1100" dirty="0" err="1">
                <a:solidFill>
                  <a:schemeClr val="lt1"/>
                </a:solidFill>
              </a:rPr>
              <a:t>את</a:t>
            </a:r>
            <a:r>
              <a:rPr lang="en-US" sz="1100" dirty="0">
                <a:solidFill>
                  <a:schemeClr val="lt1"/>
                </a:solidFill>
              </a:rPr>
              <a:t> </a:t>
            </a:r>
            <a:r>
              <a:rPr lang="en-US" sz="1100" dirty="0" err="1">
                <a:solidFill>
                  <a:schemeClr val="lt1"/>
                </a:solidFill>
              </a:rPr>
              <a:t>הקיים</a:t>
            </a:r>
            <a:r>
              <a:rPr lang="en-US" sz="1100" dirty="0">
                <a:solidFill>
                  <a:schemeClr val="lt1"/>
                </a:solidFill>
              </a:rPr>
              <a:t>                                                                                                         </a:t>
            </a:r>
            <a:endParaRPr sz="1100" dirty="0">
              <a:solidFill>
                <a:schemeClr val="lt1"/>
              </a:solidFill>
            </a:endParaRPr>
          </a:p>
          <a:p>
            <a:pPr marL="0" marR="0" lvl="0" indent="0" algn="r" rtl="1">
              <a:lnSpc>
                <a:spcPct val="100000"/>
              </a:lnSpc>
              <a:spcBef>
                <a:spcPts val="0"/>
              </a:spcBef>
              <a:spcAft>
                <a:spcPts val="0"/>
              </a:spcAft>
              <a:buClr>
                <a:schemeClr val="lt1"/>
              </a:buClr>
              <a:buSzPts val="900"/>
              <a:buFont typeface="Arial"/>
              <a:buNone/>
            </a:pPr>
            <a:endParaRPr sz="1100" b="1" dirty="0">
              <a:solidFill>
                <a:schemeClr val="lt1"/>
              </a:solidFill>
            </a:endParaRPr>
          </a:p>
          <a:p>
            <a:pPr marL="0" marR="0" lvl="0" indent="0" algn="r" rtl="1">
              <a:lnSpc>
                <a:spcPct val="100000"/>
              </a:lnSpc>
              <a:spcBef>
                <a:spcPts val="0"/>
              </a:spcBef>
              <a:spcAft>
                <a:spcPts val="0"/>
              </a:spcAft>
              <a:buClr>
                <a:schemeClr val="lt1"/>
              </a:buClr>
              <a:buSzPts val="900"/>
              <a:buFont typeface="Arial"/>
              <a:buNone/>
            </a:pPr>
            <a:r>
              <a:rPr lang="en-US" sz="1100" b="1" dirty="0" err="1">
                <a:solidFill>
                  <a:schemeClr val="lt1"/>
                </a:solidFill>
              </a:rPr>
              <a:t>דף</a:t>
            </a:r>
            <a:r>
              <a:rPr lang="en-US" sz="1100" b="1" dirty="0">
                <a:solidFill>
                  <a:schemeClr val="lt1"/>
                </a:solidFill>
              </a:rPr>
              <a:t> </a:t>
            </a:r>
            <a:r>
              <a:rPr lang="en-US" sz="1100" b="1" dirty="0" err="1">
                <a:solidFill>
                  <a:schemeClr val="lt1"/>
                </a:solidFill>
              </a:rPr>
              <a:t>לימוד</a:t>
            </a:r>
            <a:r>
              <a:rPr lang="en-US" sz="1100" b="1" dirty="0">
                <a:solidFill>
                  <a:schemeClr val="lt1"/>
                </a:solidFill>
              </a:rPr>
              <a:t> </a:t>
            </a:r>
            <a:r>
              <a:rPr lang="en-US" sz="1100" b="1" dirty="0" err="1">
                <a:solidFill>
                  <a:schemeClr val="lt1"/>
                </a:solidFill>
              </a:rPr>
              <a:t>זה</a:t>
            </a:r>
            <a:r>
              <a:rPr lang="en-US" sz="1100" b="1" dirty="0">
                <a:solidFill>
                  <a:schemeClr val="lt1"/>
                </a:solidFill>
              </a:rPr>
              <a:t> </a:t>
            </a:r>
            <a:r>
              <a:rPr lang="en-US" sz="1100" dirty="0">
                <a:solidFill>
                  <a:schemeClr val="lt1"/>
                </a:solidFill>
              </a:rPr>
              <a:t> </a:t>
            </a:r>
            <a:r>
              <a:rPr lang="en-US" sz="1100" dirty="0" err="1">
                <a:solidFill>
                  <a:schemeClr val="lt1"/>
                </a:solidFill>
              </a:rPr>
              <a:t>עוסק</a:t>
            </a:r>
            <a:r>
              <a:rPr lang="en-US" sz="1100" dirty="0">
                <a:solidFill>
                  <a:schemeClr val="lt1"/>
                </a:solidFill>
              </a:rPr>
              <a:t> </a:t>
            </a:r>
            <a:r>
              <a:rPr lang="en-US" sz="1100" dirty="0" err="1">
                <a:solidFill>
                  <a:schemeClr val="lt1"/>
                </a:solidFill>
              </a:rPr>
              <a:t>בחשיבות</a:t>
            </a:r>
            <a:r>
              <a:rPr lang="en-US" sz="1100" dirty="0">
                <a:solidFill>
                  <a:schemeClr val="lt1"/>
                </a:solidFill>
              </a:rPr>
              <a:t> </a:t>
            </a:r>
            <a:r>
              <a:rPr lang="en-US" sz="1100" dirty="0" err="1">
                <a:solidFill>
                  <a:schemeClr val="lt1"/>
                </a:solidFill>
              </a:rPr>
              <a:t>פריצת</a:t>
            </a:r>
            <a:r>
              <a:rPr lang="en-US" sz="1100" dirty="0">
                <a:solidFill>
                  <a:schemeClr val="lt1"/>
                </a:solidFill>
              </a:rPr>
              <a:t> </a:t>
            </a:r>
            <a:r>
              <a:rPr lang="en-US" sz="1100" dirty="0" err="1">
                <a:solidFill>
                  <a:schemeClr val="lt1"/>
                </a:solidFill>
              </a:rPr>
              <a:t>הדרך</a:t>
            </a:r>
            <a:r>
              <a:rPr lang="en-US" sz="1100" dirty="0">
                <a:solidFill>
                  <a:schemeClr val="lt1"/>
                </a:solidFill>
              </a:rPr>
              <a:t> </a:t>
            </a:r>
            <a:r>
              <a:rPr lang="en-US" sz="1100" dirty="0" err="1">
                <a:solidFill>
                  <a:schemeClr val="lt1"/>
                </a:solidFill>
              </a:rPr>
              <a:t>בעולם</a:t>
            </a:r>
            <a:r>
              <a:rPr lang="en-US" sz="1100" dirty="0">
                <a:solidFill>
                  <a:schemeClr val="lt1"/>
                </a:solidFill>
              </a:rPr>
              <a:t> </a:t>
            </a:r>
            <a:r>
              <a:rPr lang="en-US" sz="1100" dirty="0" err="1">
                <a:solidFill>
                  <a:schemeClr val="lt1"/>
                </a:solidFill>
              </a:rPr>
              <a:t>לעומת</a:t>
            </a:r>
            <a:r>
              <a:rPr lang="en-US" sz="1100" dirty="0">
                <a:solidFill>
                  <a:schemeClr val="lt1"/>
                </a:solidFill>
              </a:rPr>
              <a:t> </a:t>
            </a:r>
            <a:r>
              <a:rPr lang="en-US" sz="1100" dirty="0" err="1">
                <a:solidFill>
                  <a:schemeClr val="lt1"/>
                </a:solidFill>
              </a:rPr>
              <a:t>שימור</a:t>
            </a:r>
            <a:r>
              <a:rPr lang="en-US" sz="1100" dirty="0">
                <a:solidFill>
                  <a:schemeClr val="lt1"/>
                </a:solidFill>
              </a:rPr>
              <a:t> </a:t>
            </a:r>
            <a:r>
              <a:rPr lang="en-US" sz="1100" dirty="0" err="1">
                <a:solidFill>
                  <a:schemeClr val="lt1"/>
                </a:solidFill>
              </a:rPr>
              <a:t>הדרכים</a:t>
            </a:r>
            <a:r>
              <a:rPr lang="en-US" sz="1100" dirty="0">
                <a:solidFill>
                  <a:schemeClr val="lt1"/>
                </a:solidFill>
              </a:rPr>
              <a:t> </a:t>
            </a:r>
            <a:r>
              <a:rPr lang="en-US" sz="1100" dirty="0" err="1">
                <a:solidFill>
                  <a:schemeClr val="lt1"/>
                </a:solidFill>
              </a:rPr>
              <a:t>הסלולות</a:t>
            </a:r>
            <a:r>
              <a:rPr lang="en-US" sz="1100" dirty="0">
                <a:solidFill>
                  <a:schemeClr val="lt1"/>
                </a:solidFill>
              </a:rPr>
              <a:t> </a:t>
            </a:r>
            <a:r>
              <a:rPr lang="en-US" sz="1100" dirty="0" err="1">
                <a:solidFill>
                  <a:schemeClr val="lt1"/>
                </a:solidFill>
              </a:rPr>
              <a:t>על</a:t>
            </a:r>
            <a:r>
              <a:rPr lang="en-US" sz="1100" dirty="0">
                <a:solidFill>
                  <a:schemeClr val="lt1"/>
                </a:solidFill>
              </a:rPr>
              <a:t> </a:t>
            </a:r>
            <a:r>
              <a:rPr lang="en-US" sz="1100" dirty="0" err="1">
                <a:solidFill>
                  <a:schemeClr val="lt1"/>
                </a:solidFill>
              </a:rPr>
              <a:t>רקע</a:t>
            </a:r>
            <a:r>
              <a:rPr lang="en-US" sz="1100" dirty="0">
                <a:solidFill>
                  <a:schemeClr val="lt1"/>
                </a:solidFill>
              </a:rPr>
              <a:t> </a:t>
            </a:r>
            <a:r>
              <a:rPr lang="en-US" sz="1100" dirty="0" err="1">
                <a:solidFill>
                  <a:schemeClr val="lt1"/>
                </a:solidFill>
              </a:rPr>
              <a:t>האירוע</a:t>
            </a:r>
            <a:r>
              <a:rPr lang="en-US" sz="1100" dirty="0">
                <a:solidFill>
                  <a:schemeClr val="lt1"/>
                </a:solidFill>
              </a:rPr>
              <a:t> </a:t>
            </a:r>
            <a:r>
              <a:rPr lang="en-US" sz="1100" dirty="0" err="1">
                <a:solidFill>
                  <a:schemeClr val="lt1"/>
                </a:solidFill>
              </a:rPr>
              <a:t>המקראי</a:t>
            </a:r>
            <a:r>
              <a:rPr lang="en-US" sz="1100" dirty="0">
                <a:solidFill>
                  <a:schemeClr val="lt1"/>
                </a:solidFill>
              </a:rPr>
              <a:t> </a:t>
            </a:r>
            <a:r>
              <a:rPr lang="en-US" sz="1100" dirty="0" err="1">
                <a:solidFill>
                  <a:schemeClr val="lt1"/>
                </a:solidFill>
              </a:rPr>
              <a:t>של</a:t>
            </a:r>
            <a:r>
              <a:rPr lang="en-US" sz="1100" dirty="0">
                <a:solidFill>
                  <a:schemeClr val="lt1"/>
                </a:solidFill>
              </a:rPr>
              <a:t> </a:t>
            </a:r>
            <a:r>
              <a:rPr lang="en-US" sz="1100" dirty="0" err="1">
                <a:solidFill>
                  <a:schemeClr val="lt1"/>
                </a:solidFill>
              </a:rPr>
              <a:t>בארות</a:t>
            </a:r>
            <a:r>
              <a:rPr lang="en-US" sz="1100" dirty="0">
                <a:solidFill>
                  <a:schemeClr val="lt1"/>
                </a:solidFill>
              </a:rPr>
              <a:t>  </a:t>
            </a:r>
            <a:r>
              <a:rPr lang="en-US" sz="1100" dirty="0" err="1">
                <a:solidFill>
                  <a:schemeClr val="lt1"/>
                </a:solidFill>
              </a:rPr>
              <a:t>אברהם</a:t>
            </a:r>
            <a:r>
              <a:rPr lang="en-US" sz="1100" dirty="0">
                <a:solidFill>
                  <a:schemeClr val="lt1"/>
                </a:solidFill>
              </a:rPr>
              <a:t> </a:t>
            </a:r>
            <a:r>
              <a:rPr lang="en-US" sz="1100" dirty="0" err="1">
                <a:solidFill>
                  <a:schemeClr val="lt1"/>
                </a:solidFill>
              </a:rPr>
              <a:t>ויצחק</a:t>
            </a:r>
            <a:r>
              <a:rPr lang="en-US" sz="1100" dirty="0">
                <a:solidFill>
                  <a:schemeClr val="dk1"/>
                </a:solidFill>
              </a:rPr>
              <a:t> </a:t>
            </a:r>
            <a:endParaRPr sz="1100" dirty="0">
              <a:solidFill>
                <a:schemeClr val="dk1"/>
              </a:solidFill>
            </a:endParaRPr>
          </a:p>
          <a:p>
            <a:pPr marL="0" marR="0" lvl="0" indent="0" algn="r" rtl="1">
              <a:lnSpc>
                <a:spcPct val="111111"/>
              </a:lnSpc>
              <a:spcBef>
                <a:spcPts val="0"/>
              </a:spcBef>
              <a:spcAft>
                <a:spcPts val="0"/>
              </a:spcAft>
              <a:buClr>
                <a:schemeClr val="lt1"/>
              </a:buClr>
              <a:buSzPts val="900"/>
              <a:buFont typeface="Arial"/>
              <a:buNone/>
            </a:pPr>
            <a:endParaRPr sz="900" dirty="0">
              <a:solidFill>
                <a:schemeClr val="lt1"/>
              </a:solidFill>
            </a:endParaRPr>
          </a:p>
          <a:p>
            <a:pPr marL="0" marR="0" lvl="0" indent="0" algn="r" rtl="1">
              <a:lnSpc>
                <a:spcPct val="111111"/>
              </a:lnSpc>
              <a:spcBef>
                <a:spcPts val="0"/>
              </a:spcBef>
              <a:spcAft>
                <a:spcPts val="0"/>
              </a:spcAft>
              <a:buClr>
                <a:schemeClr val="lt1"/>
              </a:buClr>
              <a:buSzPts val="900"/>
              <a:buFont typeface="Arial"/>
              <a:buNone/>
            </a:pPr>
            <a:r>
              <a:rPr lang="en-US" sz="900" b="0" i="0" u="none" strike="noStrike" cap="none" dirty="0">
                <a:solidFill>
                  <a:schemeClr val="lt1"/>
                </a:solidFill>
                <a:latin typeface="Arial"/>
                <a:ea typeface="Arial"/>
                <a:cs typeface="Arial"/>
                <a:sym typeface="Arial"/>
              </a:rPr>
              <a:t> </a:t>
            </a:r>
            <a:endParaRPr dirty="0"/>
          </a:p>
        </p:txBody>
      </p:sp>
      <p:sp>
        <p:nvSpPr>
          <p:cNvPr id="29" name="Shape 29"/>
          <p:cNvSpPr txBox="1"/>
          <p:nvPr/>
        </p:nvSpPr>
        <p:spPr>
          <a:xfrm>
            <a:off x="6780200" y="3500300"/>
            <a:ext cx="2698800" cy="2615100"/>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lnSpc>
                <a:spcPct val="100000"/>
              </a:lnSpc>
              <a:spcBef>
                <a:spcPts val="600"/>
              </a:spcBef>
              <a:spcAft>
                <a:spcPts val="0"/>
              </a:spcAft>
              <a:buNone/>
            </a:pPr>
            <a:r>
              <a:rPr lang="en-US" sz="900" b="1" dirty="0" err="1"/>
              <a:t>שאלות</a:t>
            </a:r>
            <a:r>
              <a:rPr lang="en-US" sz="900" b="1" dirty="0"/>
              <a:t> </a:t>
            </a:r>
            <a:r>
              <a:rPr lang="en-US" sz="900" b="1" dirty="0" err="1"/>
              <a:t>למיון</a:t>
            </a:r>
            <a:r>
              <a:rPr lang="en-US" sz="900" b="1" dirty="0"/>
              <a:t> </a:t>
            </a:r>
            <a:r>
              <a:rPr lang="en-US" sz="900" b="1" dirty="0" err="1"/>
              <a:t>והעמקה</a:t>
            </a:r>
            <a:r>
              <a:rPr lang="en-US" sz="900" b="1" dirty="0"/>
              <a:t> :</a:t>
            </a:r>
            <a:endParaRPr sz="900" b="1" dirty="0"/>
          </a:p>
          <a:p>
            <a:pPr marL="0" marR="0" lvl="0" indent="0" algn="r" rtl="1">
              <a:lnSpc>
                <a:spcPct val="100000"/>
              </a:lnSpc>
              <a:spcBef>
                <a:spcPts val="600"/>
              </a:spcBef>
              <a:spcAft>
                <a:spcPts val="0"/>
              </a:spcAft>
              <a:buNone/>
            </a:pPr>
            <a:endParaRPr sz="900" b="1" dirty="0"/>
          </a:p>
          <a:p>
            <a:pPr marL="457200" lvl="0" indent="-292100" algn="r" rtl="1">
              <a:lnSpc>
                <a:spcPct val="115000"/>
              </a:lnSpc>
              <a:spcBef>
                <a:spcPts val="0"/>
              </a:spcBef>
              <a:spcAft>
                <a:spcPts val="0"/>
              </a:spcAft>
              <a:buClr>
                <a:schemeClr val="dk1"/>
              </a:buClr>
              <a:buSzPts val="1000"/>
              <a:buAutoNum type="arabicPeriod"/>
            </a:pPr>
            <a:r>
              <a:rPr lang="en-US" sz="1000" dirty="0">
                <a:solidFill>
                  <a:schemeClr val="dk1"/>
                </a:solidFill>
              </a:rPr>
              <a:t> </a:t>
            </a:r>
            <a:r>
              <a:rPr lang="en-US" sz="1000" dirty="0" err="1">
                <a:solidFill>
                  <a:schemeClr val="dk1"/>
                </a:solidFill>
              </a:rPr>
              <a:t>מה</a:t>
            </a:r>
            <a:r>
              <a:rPr lang="en-US" sz="1000" dirty="0">
                <a:solidFill>
                  <a:schemeClr val="dk1"/>
                </a:solidFill>
              </a:rPr>
              <a:t> </a:t>
            </a:r>
            <a:r>
              <a:rPr lang="en-US" sz="1000" dirty="0" err="1">
                <a:solidFill>
                  <a:schemeClr val="dk1"/>
                </a:solidFill>
              </a:rPr>
              <a:t>מקורה</a:t>
            </a:r>
            <a:r>
              <a:rPr lang="en-US" sz="1000" dirty="0">
                <a:solidFill>
                  <a:schemeClr val="dk1"/>
                </a:solidFill>
              </a:rPr>
              <a:t> </a:t>
            </a:r>
            <a:r>
              <a:rPr lang="en-US" sz="1000" dirty="0" err="1">
                <a:solidFill>
                  <a:schemeClr val="dk1"/>
                </a:solidFill>
              </a:rPr>
              <a:t>של</a:t>
            </a:r>
            <a:r>
              <a:rPr lang="en-US" sz="1000" dirty="0">
                <a:solidFill>
                  <a:schemeClr val="dk1"/>
                </a:solidFill>
              </a:rPr>
              <a:t> </a:t>
            </a:r>
            <a:r>
              <a:rPr lang="en-US" sz="1000" dirty="0" err="1">
                <a:solidFill>
                  <a:schemeClr val="dk1"/>
                </a:solidFill>
              </a:rPr>
              <a:t>הדאגה</a:t>
            </a:r>
            <a:r>
              <a:rPr lang="en-US" sz="1000" dirty="0">
                <a:solidFill>
                  <a:schemeClr val="dk1"/>
                </a:solidFill>
              </a:rPr>
              <a:t> </a:t>
            </a:r>
            <a:r>
              <a:rPr lang="en-US" sz="1000" dirty="0" err="1">
                <a:solidFill>
                  <a:schemeClr val="dk1"/>
                </a:solidFill>
              </a:rPr>
              <a:t>המובעת</a:t>
            </a:r>
            <a:r>
              <a:rPr lang="en-US" sz="1000" dirty="0">
                <a:solidFill>
                  <a:schemeClr val="dk1"/>
                </a:solidFill>
              </a:rPr>
              <a:t> </a:t>
            </a:r>
            <a:r>
              <a:rPr lang="en-US" sz="1000" dirty="0" err="1">
                <a:solidFill>
                  <a:schemeClr val="dk1"/>
                </a:solidFill>
              </a:rPr>
              <a:t>בקטע</a:t>
            </a:r>
            <a:r>
              <a:rPr lang="en-US" sz="1000" dirty="0">
                <a:solidFill>
                  <a:schemeClr val="dk1"/>
                </a:solidFill>
              </a:rPr>
              <a:t> </a:t>
            </a:r>
            <a:r>
              <a:rPr lang="en-US" sz="1000" dirty="0" err="1">
                <a:solidFill>
                  <a:schemeClr val="dk1"/>
                </a:solidFill>
              </a:rPr>
              <a:t>הראשון</a:t>
            </a:r>
            <a:r>
              <a:rPr lang="en-US" sz="1000" dirty="0">
                <a:solidFill>
                  <a:schemeClr val="dk1"/>
                </a:solidFill>
              </a:rPr>
              <a:t> </a:t>
            </a:r>
            <a:r>
              <a:rPr lang="en-US" sz="1000" dirty="0" err="1">
                <a:solidFill>
                  <a:schemeClr val="dk1"/>
                </a:solidFill>
              </a:rPr>
              <a:t>ובאיזו</a:t>
            </a:r>
            <a:r>
              <a:rPr lang="en-US" sz="1000" dirty="0">
                <a:solidFill>
                  <a:schemeClr val="dk1"/>
                </a:solidFill>
              </a:rPr>
              <a:t> </a:t>
            </a:r>
            <a:r>
              <a:rPr lang="en-US" sz="1000" dirty="0" err="1">
                <a:solidFill>
                  <a:schemeClr val="dk1"/>
                </a:solidFill>
              </a:rPr>
              <a:t>מידה</a:t>
            </a:r>
            <a:r>
              <a:rPr lang="en-US" sz="1000" dirty="0">
                <a:solidFill>
                  <a:schemeClr val="dk1"/>
                </a:solidFill>
              </a:rPr>
              <a:t> </a:t>
            </a:r>
            <a:r>
              <a:rPr lang="en-US" sz="1000" dirty="0" err="1">
                <a:solidFill>
                  <a:schemeClr val="dk1"/>
                </a:solidFill>
              </a:rPr>
              <a:t>אתה</a:t>
            </a:r>
            <a:r>
              <a:rPr lang="en-US" sz="1000" dirty="0">
                <a:solidFill>
                  <a:schemeClr val="dk1"/>
                </a:solidFill>
              </a:rPr>
              <a:t> </a:t>
            </a:r>
            <a:r>
              <a:rPr lang="en-US" sz="1000" dirty="0" err="1">
                <a:solidFill>
                  <a:schemeClr val="dk1"/>
                </a:solidFill>
              </a:rPr>
              <a:t>שותף</a:t>
            </a:r>
            <a:r>
              <a:rPr lang="en-US" sz="1000" dirty="0">
                <a:solidFill>
                  <a:schemeClr val="dk1"/>
                </a:solidFill>
              </a:rPr>
              <a:t> </a:t>
            </a:r>
            <a:r>
              <a:rPr lang="en-US" sz="1000" dirty="0" err="1">
                <a:solidFill>
                  <a:schemeClr val="dk1"/>
                </a:solidFill>
              </a:rPr>
              <a:t>לדאגה</a:t>
            </a:r>
            <a:r>
              <a:rPr lang="en-US" sz="1000" dirty="0">
                <a:solidFill>
                  <a:schemeClr val="dk1"/>
                </a:solidFill>
              </a:rPr>
              <a:t> </a:t>
            </a:r>
            <a:r>
              <a:rPr lang="en-US" sz="1000" dirty="0" err="1">
                <a:solidFill>
                  <a:schemeClr val="dk1"/>
                </a:solidFill>
              </a:rPr>
              <a:t>מאי-היכולת</a:t>
            </a:r>
            <a:r>
              <a:rPr lang="en-US" sz="1000" dirty="0">
                <a:solidFill>
                  <a:schemeClr val="dk1"/>
                </a:solidFill>
              </a:rPr>
              <a:t> </a:t>
            </a:r>
            <a:r>
              <a:rPr lang="en-US" sz="1000" dirty="0" err="1">
                <a:solidFill>
                  <a:schemeClr val="dk1"/>
                </a:solidFill>
              </a:rPr>
              <a:t>לסלול</a:t>
            </a:r>
            <a:r>
              <a:rPr lang="en-US" sz="1000" dirty="0">
                <a:solidFill>
                  <a:schemeClr val="dk1"/>
                </a:solidFill>
              </a:rPr>
              <a:t> </a:t>
            </a:r>
            <a:r>
              <a:rPr lang="en-US" sz="1000" dirty="0" err="1">
                <a:solidFill>
                  <a:schemeClr val="dk1"/>
                </a:solidFill>
              </a:rPr>
              <a:t>דרך</a:t>
            </a:r>
            <a:r>
              <a:rPr lang="en-US" sz="1000" dirty="0">
                <a:solidFill>
                  <a:schemeClr val="dk1"/>
                </a:solidFill>
              </a:rPr>
              <a:t> </a:t>
            </a:r>
            <a:r>
              <a:rPr lang="en-US" sz="1000" dirty="0" err="1">
                <a:solidFill>
                  <a:schemeClr val="dk1"/>
                </a:solidFill>
              </a:rPr>
              <a:t>עצמאית</a:t>
            </a:r>
            <a:r>
              <a:rPr lang="en-US" sz="1000" dirty="0">
                <a:solidFill>
                  <a:schemeClr val="dk1"/>
                </a:solidFill>
              </a:rPr>
              <a:t> </a:t>
            </a:r>
            <a:r>
              <a:rPr lang="en-US" sz="1000" dirty="0" err="1">
                <a:solidFill>
                  <a:schemeClr val="dk1"/>
                </a:solidFill>
              </a:rPr>
              <a:t>בעולם</a:t>
            </a:r>
            <a:r>
              <a:rPr lang="en-US" sz="1000" dirty="0">
                <a:solidFill>
                  <a:schemeClr val="dk1"/>
                </a:solidFill>
              </a:rPr>
              <a:t>.</a:t>
            </a:r>
            <a:endParaRPr sz="1000" dirty="0">
              <a:solidFill>
                <a:schemeClr val="dk1"/>
              </a:solidFill>
            </a:endParaRPr>
          </a:p>
          <a:p>
            <a:pPr marL="457200" lvl="0" indent="-292100" algn="r" rtl="1">
              <a:lnSpc>
                <a:spcPct val="115000"/>
              </a:lnSpc>
              <a:spcBef>
                <a:spcPts val="0"/>
              </a:spcBef>
              <a:spcAft>
                <a:spcPts val="0"/>
              </a:spcAft>
              <a:buClr>
                <a:schemeClr val="dk1"/>
              </a:buClr>
              <a:buSzPts val="1000"/>
              <a:buAutoNum type="arabicPeriod"/>
            </a:pPr>
            <a:r>
              <a:rPr lang="en-US" sz="1000" dirty="0" err="1">
                <a:solidFill>
                  <a:schemeClr val="dk1"/>
                </a:solidFill>
              </a:rPr>
              <a:t>יצחק</a:t>
            </a:r>
            <a:r>
              <a:rPr lang="en-US" sz="1000" dirty="0">
                <a:solidFill>
                  <a:schemeClr val="dk1"/>
                </a:solidFill>
              </a:rPr>
              <a:t> </a:t>
            </a:r>
            <a:r>
              <a:rPr lang="en-US" sz="1000" dirty="0" err="1">
                <a:solidFill>
                  <a:schemeClr val="dk1"/>
                </a:solidFill>
              </a:rPr>
              <a:t>בחר</a:t>
            </a:r>
            <a:r>
              <a:rPr lang="en-US" sz="1000" dirty="0">
                <a:solidFill>
                  <a:schemeClr val="dk1"/>
                </a:solidFill>
              </a:rPr>
              <a:t> </a:t>
            </a:r>
            <a:r>
              <a:rPr lang="en-US" sz="1000" dirty="0" err="1">
                <a:solidFill>
                  <a:schemeClr val="dk1"/>
                </a:solidFill>
              </a:rPr>
              <a:t>לחפור</a:t>
            </a:r>
            <a:r>
              <a:rPr lang="en-US" sz="1000" dirty="0">
                <a:solidFill>
                  <a:schemeClr val="dk1"/>
                </a:solidFill>
              </a:rPr>
              <a:t> </a:t>
            </a:r>
            <a:r>
              <a:rPr lang="en-US" sz="1000" dirty="0" err="1">
                <a:solidFill>
                  <a:schemeClr val="dk1"/>
                </a:solidFill>
              </a:rPr>
              <a:t>את</a:t>
            </a:r>
            <a:r>
              <a:rPr lang="en-US" sz="1000" dirty="0">
                <a:solidFill>
                  <a:schemeClr val="dk1"/>
                </a:solidFill>
              </a:rPr>
              <a:t> </a:t>
            </a:r>
            <a:r>
              <a:rPr lang="en-US" sz="1000" dirty="0" err="1">
                <a:solidFill>
                  <a:schemeClr val="dk1"/>
                </a:solidFill>
              </a:rPr>
              <a:t>בארות</a:t>
            </a:r>
            <a:r>
              <a:rPr lang="en-US" sz="1000" dirty="0">
                <a:solidFill>
                  <a:schemeClr val="dk1"/>
                </a:solidFill>
              </a:rPr>
              <a:t> </a:t>
            </a:r>
            <a:r>
              <a:rPr lang="en-US" sz="1000" dirty="0" err="1">
                <a:solidFill>
                  <a:schemeClr val="dk1"/>
                </a:solidFill>
              </a:rPr>
              <a:t>אביו</a:t>
            </a:r>
            <a:r>
              <a:rPr lang="en-US" sz="1000" dirty="0">
                <a:solidFill>
                  <a:schemeClr val="dk1"/>
                </a:solidFill>
              </a:rPr>
              <a:t> </a:t>
            </a:r>
            <a:r>
              <a:rPr lang="en-US" sz="1000" dirty="0" err="1">
                <a:solidFill>
                  <a:schemeClr val="dk1"/>
                </a:solidFill>
              </a:rPr>
              <a:t>שנסתמו</a:t>
            </a:r>
            <a:r>
              <a:rPr lang="en-US" sz="1000" dirty="0">
                <a:solidFill>
                  <a:schemeClr val="dk1"/>
                </a:solidFill>
              </a:rPr>
              <a:t>- </a:t>
            </a:r>
            <a:r>
              <a:rPr lang="en-US" sz="1000" dirty="0" err="1">
                <a:solidFill>
                  <a:schemeClr val="dk1"/>
                </a:solidFill>
              </a:rPr>
              <a:t>מה</a:t>
            </a:r>
            <a:r>
              <a:rPr lang="en-US" sz="1000" dirty="0">
                <a:solidFill>
                  <a:schemeClr val="dk1"/>
                </a:solidFill>
              </a:rPr>
              <a:t> </a:t>
            </a:r>
            <a:r>
              <a:rPr lang="en-US" sz="1000" dirty="0" err="1">
                <a:solidFill>
                  <a:schemeClr val="dk1"/>
                </a:solidFill>
              </a:rPr>
              <a:t>מניע</a:t>
            </a:r>
            <a:r>
              <a:rPr lang="en-US" sz="1000" dirty="0">
                <a:solidFill>
                  <a:schemeClr val="dk1"/>
                </a:solidFill>
              </a:rPr>
              <a:t> </a:t>
            </a:r>
            <a:r>
              <a:rPr lang="en-US" sz="1000" dirty="0" err="1">
                <a:solidFill>
                  <a:schemeClr val="dk1"/>
                </a:solidFill>
              </a:rPr>
              <a:t>אדם</a:t>
            </a:r>
            <a:r>
              <a:rPr lang="en-US" sz="1000" dirty="0">
                <a:solidFill>
                  <a:schemeClr val="dk1"/>
                </a:solidFill>
              </a:rPr>
              <a:t> </a:t>
            </a:r>
            <a:r>
              <a:rPr lang="en-US" sz="1000" dirty="0" err="1">
                <a:solidFill>
                  <a:schemeClr val="dk1"/>
                </a:solidFill>
              </a:rPr>
              <a:t>ללכת</a:t>
            </a:r>
            <a:r>
              <a:rPr lang="en-US" sz="1000" dirty="0">
                <a:solidFill>
                  <a:schemeClr val="dk1"/>
                </a:solidFill>
              </a:rPr>
              <a:t> </a:t>
            </a:r>
            <a:r>
              <a:rPr lang="en-US" sz="1000" dirty="0" err="1">
                <a:solidFill>
                  <a:schemeClr val="dk1"/>
                </a:solidFill>
              </a:rPr>
              <a:t>מבחירה</a:t>
            </a:r>
            <a:r>
              <a:rPr lang="en-US" sz="1000" dirty="0">
                <a:solidFill>
                  <a:schemeClr val="dk1"/>
                </a:solidFill>
              </a:rPr>
              <a:t> </a:t>
            </a:r>
            <a:r>
              <a:rPr lang="en-US" sz="1000" dirty="0" err="1">
                <a:solidFill>
                  <a:schemeClr val="dk1"/>
                </a:solidFill>
              </a:rPr>
              <a:t>בדרכים</a:t>
            </a:r>
            <a:r>
              <a:rPr lang="en-US" sz="1000" dirty="0">
                <a:solidFill>
                  <a:schemeClr val="dk1"/>
                </a:solidFill>
              </a:rPr>
              <a:t> </a:t>
            </a:r>
            <a:r>
              <a:rPr lang="en-US" sz="1000" dirty="0" err="1">
                <a:solidFill>
                  <a:schemeClr val="dk1"/>
                </a:solidFill>
              </a:rPr>
              <a:t>שסללו</a:t>
            </a:r>
            <a:r>
              <a:rPr lang="en-US" sz="1000" dirty="0">
                <a:solidFill>
                  <a:schemeClr val="dk1"/>
                </a:solidFill>
              </a:rPr>
              <a:t> </a:t>
            </a:r>
            <a:r>
              <a:rPr lang="en-US" sz="1000" dirty="0" err="1">
                <a:solidFill>
                  <a:schemeClr val="dk1"/>
                </a:solidFill>
              </a:rPr>
              <a:t>לפניו</a:t>
            </a:r>
            <a:r>
              <a:rPr lang="en-US" sz="1000" dirty="0">
                <a:solidFill>
                  <a:schemeClr val="dk1"/>
                </a:solidFill>
              </a:rPr>
              <a:t>?</a:t>
            </a:r>
            <a:endParaRPr sz="1000" dirty="0">
              <a:solidFill>
                <a:schemeClr val="dk1"/>
              </a:solidFill>
            </a:endParaRPr>
          </a:p>
          <a:p>
            <a:pPr marL="457200" lvl="0" indent="-292100" algn="r" rtl="1">
              <a:lnSpc>
                <a:spcPct val="115000"/>
              </a:lnSpc>
              <a:spcBef>
                <a:spcPts val="0"/>
              </a:spcBef>
              <a:spcAft>
                <a:spcPts val="0"/>
              </a:spcAft>
              <a:buClr>
                <a:schemeClr val="dk1"/>
              </a:buClr>
              <a:buSzPts val="1000"/>
              <a:buAutoNum type="arabicPeriod"/>
            </a:pPr>
            <a:r>
              <a:rPr lang="en-US" sz="1000" dirty="0" err="1">
                <a:solidFill>
                  <a:schemeClr val="dk1"/>
                </a:solidFill>
              </a:rPr>
              <a:t>בהסתמך</a:t>
            </a:r>
            <a:r>
              <a:rPr lang="en-US" sz="1000" dirty="0">
                <a:solidFill>
                  <a:schemeClr val="dk1"/>
                </a:solidFill>
              </a:rPr>
              <a:t> </a:t>
            </a:r>
            <a:r>
              <a:rPr lang="en-US" sz="1000" dirty="0" err="1">
                <a:solidFill>
                  <a:schemeClr val="dk1"/>
                </a:solidFill>
              </a:rPr>
              <a:t>על</a:t>
            </a:r>
            <a:r>
              <a:rPr lang="en-US" sz="1000" dirty="0">
                <a:solidFill>
                  <a:schemeClr val="dk1"/>
                </a:solidFill>
              </a:rPr>
              <a:t> </a:t>
            </a:r>
            <a:r>
              <a:rPr lang="en-US" sz="1000" dirty="0" err="1">
                <a:solidFill>
                  <a:schemeClr val="dk1"/>
                </a:solidFill>
              </a:rPr>
              <a:t>דבריו</a:t>
            </a:r>
            <a:r>
              <a:rPr lang="en-US" sz="1000" dirty="0">
                <a:solidFill>
                  <a:schemeClr val="dk1"/>
                </a:solidFill>
              </a:rPr>
              <a:t> </a:t>
            </a:r>
            <a:r>
              <a:rPr lang="en-US" sz="1000" dirty="0" err="1">
                <a:solidFill>
                  <a:schemeClr val="dk1"/>
                </a:solidFill>
              </a:rPr>
              <a:t>של</a:t>
            </a:r>
            <a:r>
              <a:rPr lang="en-US" sz="1000" dirty="0">
                <a:solidFill>
                  <a:schemeClr val="dk1"/>
                </a:solidFill>
              </a:rPr>
              <a:t> </a:t>
            </a:r>
            <a:r>
              <a:rPr lang="en-US" sz="1000" dirty="0" err="1">
                <a:solidFill>
                  <a:schemeClr val="dk1"/>
                </a:solidFill>
              </a:rPr>
              <a:t>הרב</a:t>
            </a:r>
            <a:r>
              <a:rPr lang="en-US" sz="1000" dirty="0">
                <a:solidFill>
                  <a:schemeClr val="dk1"/>
                </a:solidFill>
              </a:rPr>
              <a:t> </a:t>
            </a:r>
            <a:r>
              <a:rPr lang="en-US" sz="1000" dirty="0" err="1">
                <a:solidFill>
                  <a:schemeClr val="dk1"/>
                </a:solidFill>
              </a:rPr>
              <a:t>קוק</a:t>
            </a:r>
            <a:r>
              <a:rPr lang="en-US" sz="1000" dirty="0">
                <a:solidFill>
                  <a:schemeClr val="dk1"/>
                </a:solidFill>
              </a:rPr>
              <a:t>- </a:t>
            </a:r>
            <a:r>
              <a:rPr lang="en-US" sz="1000" dirty="0" err="1">
                <a:solidFill>
                  <a:schemeClr val="dk1"/>
                </a:solidFill>
              </a:rPr>
              <a:t>נסו</a:t>
            </a:r>
            <a:r>
              <a:rPr lang="en-US" sz="1000" dirty="0">
                <a:solidFill>
                  <a:schemeClr val="dk1"/>
                </a:solidFill>
              </a:rPr>
              <a:t> </a:t>
            </a:r>
            <a:r>
              <a:rPr lang="en-US" sz="1000" dirty="0" err="1">
                <a:solidFill>
                  <a:schemeClr val="dk1"/>
                </a:solidFill>
              </a:rPr>
              <a:t>לחשוב</a:t>
            </a:r>
            <a:r>
              <a:rPr lang="en-US" sz="1000" dirty="0">
                <a:solidFill>
                  <a:schemeClr val="dk1"/>
                </a:solidFill>
              </a:rPr>
              <a:t> </a:t>
            </a:r>
            <a:r>
              <a:rPr lang="en-US" sz="1000" dirty="0" err="1">
                <a:solidFill>
                  <a:schemeClr val="dk1"/>
                </a:solidFill>
              </a:rPr>
              <a:t>מה</a:t>
            </a:r>
            <a:r>
              <a:rPr lang="en-US" sz="1000" dirty="0">
                <a:solidFill>
                  <a:schemeClr val="dk1"/>
                </a:solidFill>
              </a:rPr>
              <a:t> </a:t>
            </a:r>
            <a:r>
              <a:rPr lang="en-US" sz="1000" dirty="0" err="1">
                <a:solidFill>
                  <a:schemeClr val="dk1"/>
                </a:solidFill>
              </a:rPr>
              <a:t>תפקידו</a:t>
            </a:r>
            <a:r>
              <a:rPr lang="en-US" sz="1000" dirty="0">
                <a:solidFill>
                  <a:schemeClr val="dk1"/>
                </a:solidFill>
              </a:rPr>
              <a:t> </a:t>
            </a:r>
            <a:r>
              <a:rPr lang="en-US" sz="1000" dirty="0" err="1">
                <a:solidFill>
                  <a:schemeClr val="dk1"/>
                </a:solidFill>
              </a:rPr>
              <a:t>העיקרי</a:t>
            </a:r>
            <a:r>
              <a:rPr lang="en-US" sz="1000" dirty="0">
                <a:solidFill>
                  <a:schemeClr val="dk1"/>
                </a:solidFill>
              </a:rPr>
              <a:t> </a:t>
            </a:r>
            <a:r>
              <a:rPr lang="en-US" sz="1000" dirty="0" err="1">
                <a:solidFill>
                  <a:schemeClr val="dk1"/>
                </a:solidFill>
              </a:rPr>
              <a:t>של</a:t>
            </a:r>
            <a:r>
              <a:rPr lang="en-US" sz="1000" dirty="0">
                <a:solidFill>
                  <a:schemeClr val="dk1"/>
                </a:solidFill>
              </a:rPr>
              <a:t> </a:t>
            </a:r>
            <a:r>
              <a:rPr lang="en-US" sz="1000" dirty="0" err="1">
                <a:solidFill>
                  <a:schemeClr val="dk1"/>
                </a:solidFill>
              </a:rPr>
              <a:t>דורנו</a:t>
            </a:r>
            <a:r>
              <a:rPr lang="en-US" sz="1000" dirty="0">
                <a:solidFill>
                  <a:schemeClr val="dk1"/>
                </a:solidFill>
              </a:rPr>
              <a:t>? </a:t>
            </a:r>
            <a:r>
              <a:rPr lang="en-US" sz="1000" dirty="0" err="1">
                <a:solidFill>
                  <a:schemeClr val="dk1"/>
                </a:solidFill>
              </a:rPr>
              <a:t>מהי</a:t>
            </a:r>
            <a:r>
              <a:rPr lang="en-US" sz="1000" dirty="0">
                <a:solidFill>
                  <a:schemeClr val="dk1"/>
                </a:solidFill>
              </a:rPr>
              <a:t> </a:t>
            </a:r>
            <a:r>
              <a:rPr lang="en-US" sz="1000" dirty="0" err="1">
                <a:solidFill>
                  <a:schemeClr val="dk1"/>
                </a:solidFill>
              </a:rPr>
              <a:t>פריצת</a:t>
            </a:r>
            <a:r>
              <a:rPr lang="en-US" sz="1000" dirty="0">
                <a:solidFill>
                  <a:schemeClr val="dk1"/>
                </a:solidFill>
              </a:rPr>
              <a:t> </a:t>
            </a:r>
            <a:r>
              <a:rPr lang="en-US" sz="1000" dirty="0" err="1">
                <a:solidFill>
                  <a:schemeClr val="dk1"/>
                </a:solidFill>
              </a:rPr>
              <a:t>הדרך</a:t>
            </a:r>
            <a:r>
              <a:rPr lang="en-US" sz="1000" dirty="0">
                <a:solidFill>
                  <a:schemeClr val="dk1"/>
                </a:solidFill>
              </a:rPr>
              <a:t> </a:t>
            </a:r>
            <a:r>
              <a:rPr lang="en-US" sz="1000" dirty="0" err="1">
                <a:solidFill>
                  <a:schemeClr val="dk1"/>
                </a:solidFill>
              </a:rPr>
              <a:t>החדשה</a:t>
            </a:r>
            <a:r>
              <a:rPr lang="en-US" sz="1000" dirty="0">
                <a:solidFill>
                  <a:schemeClr val="dk1"/>
                </a:solidFill>
              </a:rPr>
              <a:t> </a:t>
            </a:r>
            <a:r>
              <a:rPr lang="en-US" sz="1000" dirty="0" err="1">
                <a:solidFill>
                  <a:schemeClr val="dk1"/>
                </a:solidFill>
              </a:rPr>
              <a:t>שאנו</a:t>
            </a:r>
            <a:r>
              <a:rPr lang="en-US" sz="1000" dirty="0">
                <a:solidFill>
                  <a:schemeClr val="dk1"/>
                </a:solidFill>
              </a:rPr>
              <a:t> </a:t>
            </a:r>
            <a:r>
              <a:rPr lang="en-US" sz="1000" dirty="0" err="1">
                <a:solidFill>
                  <a:schemeClr val="dk1"/>
                </a:solidFill>
              </a:rPr>
              <a:t>עשויים</a:t>
            </a:r>
            <a:r>
              <a:rPr lang="en-US" sz="1000" dirty="0">
                <a:solidFill>
                  <a:schemeClr val="dk1"/>
                </a:solidFill>
              </a:rPr>
              <a:t> </a:t>
            </a:r>
            <a:r>
              <a:rPr lang="en-US" sz="1000" dirty="0" err="1">
                <a:solidFill>
                  <a:schemeClr val="dk1"/>
                </a:solidFill>
              </a:rPr>
              <a:t>להביא</a:t>
            </a:r>
            <a:r>
              <a:rPr lang="en-US" sz="1000" dirty="0">
                <a:solidFill>
                  <a:schemeClr val="dk1"/>
                </a:solidFill>
              </a:rPr>
              <a:t> </a:t>
            </a:r>
            <a:r>
              <a:rPr lang="en-US" sz="1000" dirty="0" err="1">
                <a:solidFill>
                  <a:schemeClr val="dk1"/>
                </a:solidFill>
              </a:rPr>
              <a:t>לעולם</a:t>
            </a:r>
            <a:r>
              <a:rPr lang="en-US" sz="1000" dirty="0">
                <a:solidFill>
                  <a:schemeClr val="dk1"/>
                </a:solidFill>
              </a:rPr>
              <a:t>? </a:t>
            </a:r>
            <a:endParaRPr sz="1000" dirty="0">
              <a:solidFill>
                <a:schemeClr val="dk1"/>
              </a:solidFill>
            </a:endParaRPr>
          </a:p>
          <a:p>
            <a:pPr marL="457200" lvl="0" indent="-292100" algn="r" rtl="1">
              <a:lnSpc>
                <a:spcPct val="115000"/>
              </a:lnSpc>
              <a:spcBef>
                <a:spcPts val="0"/>
              </a:spcBef>
              <a:spcAft>
                <a:spcPts val="0"/>
              </a:spcAft>
              <a:buClr>
                <a:schemeClr val="dk1"/>
              </a:buClr>
              <a:buSzPts val="1000"/>
              <a:buAutoNum type="arabicPeriod"/>
            </a:pPr>
            <a:r>
              <a:rPr lang="en-US" sz="1000" dirty="0" err="1">
                <a:solidFill>
                  <a:schemeClr val="dk1"/>
                </a:solidFill>
              </a:rPr>
              <a:t>חשבו</a:t>
            </a:r>
            <a:r>
              <a:rPr lang="en-US" sz="1000" dirty="0">
                <a:solidFill>
                  <a:schemeClr val="dk1"/>
                </a:solidFill>
              </a:rPr>
              <a:t> </a:t>
            </a:r>
            <a:r>
              <a:rPr lang="en-US" sz="1000" dirty="0" err="1">
                <a:solidFill>
                  <a:schemeClr val="dk1"/>
                </a:solidFill>
              </a:rPr>
              <a:t>על</a:t>
            </a:r>
            <a:r>
              <a:rPr lang="en-US" sz="1000" dirty="0">
                <a:solidFill>
                  <a:schemeClr val="dk1"/>
                </a:solidFill>
              </a:rPr>
              <a:t> </a:t>
            </a:r>
            <a:r>
              <a:rPr lang="en-US" sz="1000" dirty="0" err="1">
                <a:solidFill>
                  <a:schemeClr val="dk1"/>
                </a:solidFill>
              </a:rPr>
              <a:t>חייכם</a:t>
            </a:r>
            <a:r>
              <a:rPr lang="en-US" sz="1000" dirty="0">
                <a:solidFill>
                  <a:schemeClr val="dk1"/>
                </a:solidFill>
              </a:rPr>
              <a:t> </a:t>
            </a:r>
            <a:r>
              <a:rPr lang="en-US" sz="1000" dirty="0" err="1">
                <a:solidFill>
                  <a:schemeClr val="dk1"/>
                </a:solidFill>
              </a:rPr>
              <a:t>ובחירותיכם</a:t>
            </a:r>
            <a:r>
              <a:rPr lang="en-US" sz="1000" dirty="0">
                <a:solidFill>
                  <a:schemeClr val="dk1"/>
                </a:solidFill>
              </a:rPr>
              <a:t>- </a:t>
            </a:r>
            <a:r>
              <a:rPr lang="en-US" sz="1000" dirty="0" err="1">
                <a:solidFill>
                  <a:schemeClr val="dk1"/>
                </a:solidFill>
              </a:rPr>
              <a:t>האם</a:t>
            </a:r>
            <a:r>
              <a:rPr lang="en-US" sz="1000" dirty="0">
                <a:solidFill>
                  <a:schemeClr val="dk1"/>
                </a:solidFill>
              </a:rPr>
              <a:t> </a:t>
            </a:r>
            <a:r>
              <a:rPr lang="en-US" sz="1000" dirty="0" err="1">
                <a:solidFill>
                  <a:schemeClr val="dk1"/>
                </a:solidFill>
              </a:rPr>
              <a:t>אני</a:t>
            </a:r>
            <a:r>
              <a:rPr lang="en-US" sz="1000" dirty="0">
                <a:solidFill>
                  <a:schemeClr val="dk1"/>
                </a:solidFill>
              </a:rPr>
              <a:t> </a:t>
            </a:r>
            <a:r>
              <a:rPr lang="en-US" sz="1000" dirty="0" err="1">
                <a:solidFill>
                  <a:schemeClr val="dk1"/>
                </a:solidFill>
              </a:rPr>
              <a:t>יותר</a:t>
            </a:r>
            <a:r>
              <a:rPr lang="en-US" sz="1000" dirty="0">
                <a:solidFill>
                  <a:schemeClr val="dk1"/>
                </a:solidFill>
              </a:rPr>
              <a:t> "</a:t>
            </a:r>
            <a:r>
              <a:rPr lang="en-US" sz="1000" dirty="0" err="1">
                <a:solidFill>
                  <a:schemeClr val="dk1"/>
                </a:solidFill>
              </a:rPr>
              <a:t>מחדש</a:t>
            </a:r>
            <a:r>
              <a:rPr lang="en-US" sz="1000" dirty="0">
                <a:solidFill>
                  <a:schemeClr val="dk1"/>
                </a:solidFill>
              </a:rPr>
              <a:t>" </a:t>
            </a:r>
            <a:r>
              <a:rPr lang="en-US" sz="1000" dirty="0" err="1">
                <a:solidFill>
                  <a:schemeClr val="dk1"/>
                </a:solidFill>
              </a:rPr>
              <a:t>או</a:t>
            </a:r>
            <a:r>
              <a:rPr lang="en-US" sz="1000" dirty="0">
                <a:solidFill>
                  <a:schemeClr val="dk1"/>
                </a:solidFill>
              </a:rPr>
              <a:t> </a:t>
            </a:r>
            <a:r>
              <a:rPr lang="en-US" sz="1000" dirty="0" err="1">
                <a:solidFill>
                  <a:schemeClr val="dk1"/>
                </a:solidFill>
              </a:rPr>
              <a:t>יותר</a:t>
            </a:r>
            <a:r>
              <a:rPr lang="en-US" sz="1000" dirty="0">
                <a:solidFill>
                  <a:schemeClr val="dk1"/>
                </a:solidFill>
              </a:rPr>
              <a:t> "</a:t>
            </a:r>
            <a:r>
              <a:rPr lang="en-US" sz="1000" dirty="0" err="1">
                <a:solidFill>
                  <a:schemeClr val="dk1"/>
                </a:solidFill>
              </a:rPr>
              <a:t>משמר</a:t>
            </a:r>
            <a:r>
              <a:rPr lang="en-US" sz="1000" dirty="0">
                <a:solidFill>
                  <a:schemeClr val="dk1"/>
                </a:solidFill>
              </a:rPr>
              <a:t>" ?</a:t>
            </a:r>
            <a:endParaRPr sz="1000" dirty="0">
              <a:solidFill>
                <a:schemeClr val="dk1"/>
              </a:solidFill>
            </a:endParaRPr>
          </a:p>
          <a:p>
            <a:pPr marL="0" marR="0" lvl="0" indent="0" algn="r" rtl="1">
              <a:lnSpc>
                <a:spcPct val="100000"/>
              </a:lnSpc>
              <a:spcBef>
                <a:spcPts val="600"/>
              </a:spcBef>
              <a:spcAft>
                <a:spcPts val="0"/>
              </a:spcAft>
              <a:buNone/>
            </a:pPr>
            <a:endParaRPr sz="900" b="1" dirty="0"/>
          </a:p>
          <a:p>
            <a:pPr marL="0" marR="0" lvl="0" indent="0" algn="r" rtl="1">
              <a:lnSpc>
                <a:spcPct val="100000"/>
              </a:lnSpc>
              <a:spcBef>
                <a:spcPts val="600"/>
              </a:spcBef>
              <a:spcAft>
                <a:spcPts val="0"/>
              </a:spcAft>
              <a:buNone/>
            </a:pPr>
            <a:endParaRPr sz="900" b="1" i="0" u="sng" dirty="0">
              <a:solidFill>
                <a:srgbClr val="FF0000"/>
              </a:solidFill>
              <a:latin typeface="Arial"/>
              <a:ea typeface="Arial"/>
              <a:cs typeface="Arial"/>
              <a:sym typeface="Arial"/>
            </a:endParaRPr>
          </a:p>
        </p:txBody>
      </p:sp>
      <p:sp>
        <p:nvSpPr>
          <p:cNvPr id="30" name="Shape 30"/>
          <p:cNvSpPr txBox="1"/>
          <p:nvPr/>
        </p:nvSpPr>
        <p:spPr>
          <a:xfrm>
            <a:off x="2535050" y="1479750"/>
            <a:ext cx="1516800" cy="2893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1" name="Shape 31"/>
          <p:cNvSpPr txBox="1"/>
          <p:nvPr/>
        </p:nvSpPr>
        <p:spPr>
          <a:xfrm>
            <a:off x="2737675" y="988450"/>
            <a:ext cx="1678800" cy="56439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endParaRPr sz="1200" dirty="0">
              <a:solidFill>
                <a:schemeClr val="dk1"/>
              </a:solidFill>
            </a:endParaRPr>
          </a:p>
          <a:p>
            <a:pPr marL="0" lvl="0" indent="0" algn="r" rtl="1">
              <a:spcBef>
                <a:spcPts val="0"/>
              </a:spcBef>
              <a:spcAft>
                <a:spcPts val="0"/>
              </a:spcAft>
              <a:buNone/>
            </a:pPr>
            <a:r>
              <a:rPr lang="en-US" b="1" dirty="0" err="1">
                <a:solidFill>
                  <a:schemeClr val="dk1"/>
                </a:solidFill>
              </a:rPr>
              <a:t>קיום</a:t>
            </a:r>
            <a:r>
              <a:rPr lang="en-US" b="1" dirty="0">
                <a:solidFill>
                  <a:schemeClr val="dk1"/>
                </a:solidFill>
              </a:rPr>
              <a:t> </a:t>
            </a:r>
            <a:r>
              <a:rPr lang="en-US" b="1" dirty="0" err="1">
                <a:solidFill>
                  <a:schemeClr val="dk1"/>
                </a:solidFill>
              </a:rPr>
              <a:t>המעיין</a:t>
            </a:r>
            <a:r>
              <a:rPr lang="en-US" b="1" dirty="0">
                <a:solidFill>
                  <a:schemeClr val="dk1"/>
                </a:solidFill>
              </a:rPr>
              <a:t>                    </a:t>
            </a:r>
            <a:r>
              <a:rPr lang="en-US" sz="900" dirty="0" err="1">
                <a:solidFill>
                  <a:schemeClr val="dk1"/>
                </a:solidFill>
              </a:rPr>
              <a:t>טריה</a:t>
            </a:r>
            <a:r>
              <a:rPr lang="en-US" sz="900" dirty="0">
                <a:solidFill>
                  <a:schemeClr val="dk1"/>
                </a:solidFill>
              </a:rPr>
              <a:t> </a:t>
            </a:r>
            <a:r>
              <a:rPr lang="en-US" sz="900" dirty="0" err="1">
                <a:solidFill>
                  <a:schemeClr val="dk1"/>
                </a:solidFill>
              </a:rPr>
              <a:t>פיליפ</a:t>
            </a:r>
            <a:endParaRPr sz="900" dirty="0">
              <a:solidFill>
                <a:schemeClr val="dk1"/>
              </a:solidFill>
            </a:endParaRPr>
          </a:p>
          <a:p>
            <a:pPr marL="0" lvl="0" indent="0" algn="r" rtl="1">
              <a:spcBef>
                <a:spcPts val="0"/>
              </a:spcBef>
              <a:spcAft>
                <a:spcPts val="0"/>
              </a:spcAft>
              <a:buNone/>
            </a:pPr>
            <a:endParaRPr sz="1200" dirty="0">
              <a:solidFill>
                <a:schemeClr val="dk1"/>
              </a:solidFill>
            </a:endParaRPr>
          </a:p>
          <a:p>
            <a:pPr marL="0" lvl="0" indent="0" algn="r" rtl="1">
              <a:spcBef>
                <a:spcPts val="0"/>
              </a:spcBef>
              <a:spcAft>
                <a:spcPts val="0"/>
              </a:spcAft>
              <a:buNone/>
            </a:pPr>
            <a:endParaRPr sz="1200" dirty="0">
              <a:solidFill>
                <a:schemeClr val="dk1"/>
              </a:solidFill>
            </a:endParaRPr>
          </a:p>
          <a:p>
            <a:pPr marL="0" lvl="0" indent="0" algn="r" rtl="1">
              <a:spcBef>
                <a:spcPts val="0"/>
              </a:spcBef>
              <a:spcAft>
                <a:spcPts val="0"/>
              </a:spcAft>
              <a:buNone/>
            </a:pPr>
            <a:r>
              <a:rPr lang="en-US" sz="1200" b="1" dirty="0">
                <a:solidFill>
                  <a:schemeClr val="dk1"/>
                </a:solidFill>
              </a:rPr>
              <a:t>"</a:t>
            </a:r>
            <a:r>
              <a:rPr lang="en-US" sz="1200" b="1" dirty="0" err="1">
                <a:solidFill>
                  <a:schemeClr val="dk1"/>
                </a:solidFill>
              </a:rPr>
              <a:t>וַי</a:t>
            </a:r>
            <a:r>
              <a:rPr lang="en-US" sz="1200" b="1" dirty="0">
                <a:solidFill>
                  <a:schemeClr val="dk1"/>
                </a:solidFill>
              </a:rPr>
              <a:t>ָּשָׁב </a:t>
            </a:r>
            <a:r>
              <a:rPr lang="en-US" sz="1200" b="1" dirty="0" err="1">
                <a:solidFill>
                  <a:schemeClr val="dk1"/>
                </a:solidFill>
              </a:rPr>
              <a:t>יִצְחָק</a:t>
            </a:r>
            <a:r>
              <a:rPr lang="en-US" sz="1200" b="1" dirty="0">
                <a:solidFill>
                  <a:schemeClr val="dk1"/>
                </a:solidFill>
              </a:rPr>
              <a:t> </a:t>
            </a:r>
            <a:r>
              <a:rPr lang="en-US" sz="1200" b="1" dirty="0" err="1">
                <a:solidFill>
                  <a:schemeClr val="dk1"/>
                </a:solidFill>
              </a:rPr>
              <a:t>וַי</a:t>
            </a:r>
            <a:r>
              <a:rPr lang="en-US" sz="1200" b="1" dirty="0">
                <a:solidFill>
                  <a:schemeClr val="dk1"/>
                </a:solidFill>
              </a:rPr>
              <a:t>ַּ</a:t>
            </a:r>
            <a:r>
              <a:rPr lang="en-US" sz="1200" b="1" dirty="0" err="1">
                <a:solidFill>
                  <a:schemeClr val="dk1"/>
                </a:solidFill>
              </a:rPr>
              <a:t>חְפ</a:t>
            </a:r>
            <a:r>
              <a:rPr lang="en-US" sz="1200" b="1" dirty="0">
                <a:solidFill>
                  <a:schemeClr val="dk1"/>
                </a:solidFill>
              </a:rPr>
              <a:t>ֹּר </a:t>
            </a:r>
            <a:r>
              <a:rPr lang="en-US" sz="1200" b="1" dirty="0" err="1">
                <a:solidFill>
                  <a:schemeClr val="dk1"/>
                </a:solidFill>
              </a:rPr>
              <a:t>אֶת</a:t>
            </a:r>
            <a:r>
              <a:rPr lang="en-US" sz="1200" b="1" dirty="0">
                <a:solidFill>
                  <a:schemeClr val="dk1"/>
                </a:solidFill>
              </a:rPr>
              <a:t> בְּ</a:t>
            </a:r>
            <a:r>
              <a:rPr lang="en-US" sz="1200" b="1" dirty="0" err="1">
                <a:solidFill>
                  <a:schemeClr val="dk1"/>
                </a:solidFill>
              </a:rPr>
              <a:t>אֵרֹת</a:t>
            </a:r>
            <a:r>
              <a:rPr lang="en-US" sz="1200" b="1" dirty="0">
                <a:solidFill>
                  <a:schemeClr val="dk1"/>
                </a:solidFill>
              </a:rPr>
              <a:t> </a:t>
            </a:r>
            <a:r>
              <a:rPr lang="en-US" sz="1200" b="1" dirty="0" err="1">
                <a:solidFill>
                  <a:schemeClr val="dk1"/>
                </a:solidFill>
              </a:rPr>
              <a:t>הַמ</a:t>
            </a:r>
            <a:r>
              <a:rPr lang="en-US" sz="1200" b="1" dirty="0">
                <a:solidFill>
                  <a:schemeClr val="dk1"/>
                </a:solidFill>
              </a:rPr>
              <a:t>ַּ</a:t>
            </a:r>
            <a:r>
              <a:rPr lang="en-US" sz="1200" b="1" dirty="0" err="1">
                <a:solidFill>
                  <a:schemeClr val="dk1"/>
                </a:solidFill>
              </a:rPr>
              <a:t>יִם</a:t>
            </a:r>
            <a:r>
              <a:rPr lang="en-US" sz="1200" b="1" dirty="0">
                <a:solidFill>
                  <a:schemeClr val="dk1"/>
                </a:solidFill>
              </a:rPr>
              <a:t> </a:t>
            </a:r>
            <a:r>
              <a:rPr lang="en-US" sz="1200" b="1" dirty="0" err="1">
                <a:solidFill>
                  <a:schemeClr val="dk1"/>
                </a:solidFill>
              </a:rPr>
              <a:t>אֲש</a:t>
            </a:r>
            <a:r>
              <a:rPr lang="en-US" sz="1200" b="1" dirty="0">
                <a:solidFill>
                  <a:schemeClr val="dk1"/>
                </a:solidFill>
              </a:rPr>
              <a:t>ֶׁר </a:t>
            </a:r>
            <a:r>
              <a:rPr lang="en-US" sz="1200" b="1" dirty="0" err="1">
                <a:solidFill>
                  <a:schemeClr val="dk1"/>
                </a:solidFill>
              </a:rPr>
              <a:t>חָפְרו</a:t>
            </a:r>
            <a:r>
              <a:rPr lang="en-US" sz="1200" b="1" dirty="0">
                <a:solidFill>
                  <a:schemeClr val="dk1"/>
                </a:solidFill>
              </a:rPr>
              <a:t>ּ בִּ</a:t>
            </a:r>
            <a:r>
              <a:rPr lang="en-US" sz="1200" b="1" dirty="0" err="1">
                <a:solidFill>
                  <a:schemeClr val="dk1"/>
                </a:solidFill>
              </a:rPr>
              <a:t>ימֵי</a:t>
            </a:r>
            <a:r>
              <a:rPr lang="en-US" sz="1200" b="1" dirty="0">
                <a:solidFill>
                  <a:schemeClr val="dk1"/>
                </a:solidFill>
              </a:rPr>
              <a:t> </a:t>
            </a:r>
            <a:r>
              <a:rPr lang="en-US" sz="1200" b="1" dirty="0" err="1">
                <a:solidFill>
                  <a:schemeClr val="dk1"/>
                </a:solidFill>
              </a:rPr>
              <a:t>אַבְרָהָם</a:t>
            </a:r>
            <a:r>
              <a:rPr lang="en-US" sz="1200" b="1" dirty="0">
                <a:solidFill>
                  <a:schemeClr val="dk1"/>
                </a:solidFill>
              </a:rPr>
              <a:t> </a:t>
            </a:r>
            <a:r>
              <a:rPr lang="en-US" sz="1200" b="1" dirty="0" err="1">
                <a:solidFill>
                  <a:schemeClr val="dk1"/>
                </a:solidFill>
              </a:rPr>
              <a:t>אָבִיו</a:t>
            </a:r>
            <a:r>
              <a:rPr lang="en-US" sz="1200" b="1" dirty="0">
                <a:solidFill>
                  <a:schemeClr val="dk1"/>
                </a:solidFill>
              </a:rPr>
              <a:t> </a:t>
            </a:r>
            <a:r>
              <a:rPr lang="en-US" sz="1200" b="1" dirty="0" err="1">
                <a:solidFill>
                  <a:schemeClr val="dk1"/>
                </a:solidFill>
              </a:rPr>
              <a:t>וַיְסַת</a:t>
            </a:r>
            <a:r>
              <a:rPr lang="en-US" sz="1200" b="1" dirty="0">
                <a:solidFill>
                  <a:schemeClr val="dk1"/>
                </a:solidFill>
              </a:rPr>
              <a:t>ְּ</a:t>
            </a:r>
            <a:r>
              <a:rPr lang="en-US" sz="1200" b="1" dirty="0" err="1">
                <a:solidFill>
                  <a:schemeClr val="dk1"/>
                </a:solidFill>
              </a:rPr>
              <a:t>מוּם</a:t>
            </a:r>
            <a:r>
              <a:rPr lang="en-US" sz="1200" b="1" dirty="0">
                <a:solidFill>
                  <a:schemeClr val="dk1"/>
                </a:solidFill>
              </a:rPr>
              <a:t> פְּ</a:t>
            </a:r>
            <a:r>
              <a:rPr lang="en-US" sz="1200" b="1" dirty="0" err="1">
                <a:solidFill>
                  <a:schemeClr val="dk1"/>
                </a:solidFill>
              </a:rPr>
              <a:t>לִש</a:t>
            </a:r>
            <a:r>
              <a:rPr lang="en-US" sz="1200" b="1" dirty="0">
                <a:solidFill>
                  <a:schemeClr val="dk1"/>
                </a:solidFill>
              </a:rPr>
              <a:t>ְׁתִּ</a:t>
            </a:r>
            <a:r>
              <a:rPr lang="en-US" sz="1200" b="1" dirty="0" err="1">
                <a:solidFill>
                  <a:schemeClr val="dk1"/>
                </a:solidFill>
              </a:rPr>
              <a:t>ים</a:t>
            </a:r>
            <a:r>
              <a:rPr lang="en-US" sz="1200" b="1" dirty="0">
                <a:solidFill>
                  <a:schemeClr val="dk1"/>
                </a:solidFill>
              </a:rPr>
              <a:t> </a:t>
            </a:r>
            <a:r>
              <a:rPr lang="en-US" sz="1200" b="1" dirty="0" err="1">
                <a:solidFill>
                  <a:schemeClr val="dk1"/>
                </a:solidFill>
              </a:rPr>
              <a:t>אַחֲרֵי</a:t>
            </a:r>
            <a:r>
              <a:rPr lang="en-US" sz="1200" b="1" dirty="0">
                <a:solidFill>
                  <a:schemeClr val="dk1"/>
                </a:solidFill>
              </a:rPr>
              <a:t> </a:t>
            </a:r>
            <a:r>
              <a:rPr lang="en-US" sz="1200" b="1" dirty="0" err="1">
                <a:solidFill>
                  <a:schemeClr val="dk1"/>
                </a:solidFill>
              </a:rPr>
              <a:t>מוֹת</a:t>
            </a:r>
            <a:r>
              <a:rPr lang="en-US" sz="1200" b="1" dirty="0">
                <a:solidFill>
                  <a:schemeClr val="dk1"/>
                </a:solidFill>
              </a:rPr>
              <a:t> </a:t>
            </a:r>
            <a:r>
              <a:rPr lang="en-US" sz="1200" b="1" dirty="0" err="1">
                <a:solidFill>
                  <a:schemeClr val="dk1"/>
                </a:solidFill>
              </a:rPr>
              <a:t>אַבְרָהָם</a:t>
            </a:r>
            <a:r>
              <a:rPr lang="en-US" sz="1200" b="1" dirty="0">
                <a:solidFill>
                  <a:schemeClr val="dk1"/>
                </a:solidFill>
              </a:rPr>
              <a:t> </a:t>
            </a:r>
            <a:r>
              <a:rPr lang="en-US" sz="1200" b="1" dirty="0" err="1">
                <a:solidFill>
                  <a:schemeClr val="dk1"/>
                </a:solidFill>
              </a:rPr>
              <a:t>וַי</a:t>
            </a:r>
            <a:r>
              <a:rPr lang="en-US" sz="1200" b="1" dirty="0">
                <a:solidFill>
                  <a:schemeClr val="dk1"/>
                </a:solidFill>
              </a:rPr>
              <a:t>ִּ</a:t>
            </a:r>
            <a:r>
              <a:rPr lang="en-US" sz="1200" b="1" dirty="0" err="1">
                <a:solidFill>
                  <a:schemeClr val="dk1"/>
                </a:solidFill>
              </a:rPr>
              <a:t>קְרָא</a:t>
            </a:r>
            <a:r>
              <a:rPr lang="en-US" sz="1200" b="1" dirty="0">
                <a:solidFill>
                  <a:schemeClr val="dk1"/>
                </a:solidFill>
              </a:rPr>
              <a:t> </a:t>
            </a:r>
            <a:r>
              <a:rPr lang="en-US" sz="1200" b="1" dirty="0" err="1">
                <a:solidFill>
                  <a:schemeClr val="dk1"/>
                </a:solidFill>
              </a:rPr>
              <a:t>לָהֶן</a:t>
            </a:r>
            <a:r>
              <a:rPr lang="en-US" sz="1200" b="1" dirty="0">
                <a:solidFill>
                  <a:schemeClr val="dk1"/>
                </a:solidFill>
              </a:rPr>
              <a:t> שֵׁ</a:t>
            </a:r>
            <a:r>
              <a:rPr lang="en-US" sz="1200" b="1" dirty="0" err="1">
                <a:solidFill>
                  <a:schemeClr val="dk1"/>
                </a:solidFill>
              </a:rPr>
              <a:t>מוֹת</a:t>
            </a:r>
            <a:r>
              <a:rPr lang="en-US" sz="1200" b="1" dirty="0">
                <a:solidFill>
                  <a:schemeClr val="dk1"/>
                </a:solidFill>
              </a:rPr>
              <a:t> כַּשֵּׁ</a:t>
            </a:r>
            <a:r>
              <a:rPr lang="en-US" sz="1200" b="1" dirty="0" err="1">
                <a:solidFill>
                  <a:schemeClr val="dk1"/>
                </a:solidFill>
              </a:rPr>
              <a:t>מֹת</a:t>
            </a:r>
            <a:r>
              <a:rPr lang="en-US" sz="1200" b="1" dirty="0">
                <a:solidFill>
                  <a:schemeClr val="dk1"/>
                </a:solidFill>
              </a:rPr>
              <a:t> </a:t>
            </a:r>
            <a:r>
              <a:rPr lang="en-US" sz="1200" b="1" dirty="0" err="1">
                <a:solidFill>
                  <a:schemeClr val="dk1"/>
                </a:solidFill>
              </a:rPr>
              <a:t>אֲש</a:t>
            </a:r>
            <a:r>
              <a:rPr lang="en-US" sz="1200" b="1" dirty="0">
                <a:solidFill>
                  <a:schemeClr val="dk1"/>
                </a:solidFill>
              </a:rPr>
              <a:t>ֶׁר </a:t>
            </a:r>
            <a:r>
              <a:rPr lang="en-US" sz="1200" b="1" dirty="0" err="1">
                <a:solidFill>
                  <a:schemeClr val="dk1"/>
                </a:solidFill>
              </a:rPr>
              <a:t>קָרָא</a:t>
            </a:r>
            <a:r>
              <a:rPr lang="en-US" sz="1200" b="1" dirty="0">
                <a:solidFill>
                  <a:schemeClr val="dk1"/>
                </a:solidFill>
              </a:rPr>
              <a:t> </a:t>
            </a:r>
            <a:r>
              <a:rPr lang="en-US" sz="1200" b="1" dirty="0" err="1">
                <a:solidFill>
                  <a:schemeClr val="dk1"/>
                </a:solidFill>
              </a:rPr>
              <a:t>לָהֶן</a:t>
            </a:r>
            <a:r>
              <a:rPr lang="en-US" sz="1200" b="1" dirty="0">
                <a:solidFill>
                  <a:schemeClr val="dk1"/>
                </a:solidFill>
              </a:rPr>
              <a:t> </a:t>
            </a:r>
            <a:r>
              <a:rPr lang="en-US" sz="1200" b="1" dirty="0" err="1">
                <a:solidFill>
                  <a:schemeClr val="dk1"/>
                </a:solidFill>
              </a:rPr>
              <a:t>אָבִיו</a:t>
            </a:r>
            <a:r>
              <a:rPr lang="en-US" sz="1200" b="1" dirty="0">
                <a:solidFill>
                  <a:schemeClr val="dk1"/>
                </a:solidFill>
              </a:rPr>
              <a:t>" (</a:t>
            </a:r>
            <a:r>
              <a:rPr lang="en-US" sz="1200" b="1" dirty="0" err="1">
                <a:solidFill>
                  <a:schemeClr val="dk1"/>
                </a:solidFill>
              </a:rPr>
              <a:t>בראשית</a:t>
            </a:r>
            <a:r>
              <a:rPr lang="en-US" sz="1200" b="1" dirty="0">
                <a:solidFill>
                  <a:schemeClr val="dk1"/>
                </a:solidFill>
              </a:rPr>
              <a:t> </a:t>
            </a:r>
            <a:r>
              <a:rPr lang="en-US" sz="1200" b="1" dirty="0" err="1">
                <a:solidFill>
                  <a:schemeClr val="dk1"/>
                </a:solidFill>
              </a:rPr>
              <a:t>כו,יח</a:t>
            </a:r>
            <a:r>
              <a:rPr lang="en-US" sz="1200" b="1" dirty="0">
                <a:solidFill>
                  <a:schemeClr val="dk1"/>
                </a:solidFill>
              </a:rPr>
              <a:t>).</a:t>
            </a:r>
            <a:endParaRPr sz="1200" dirty="0">
              <a:solidFill>
                <a:schemeClr val="dk1"/>
              </a:solidFill>
            </a:endParaRPr>
          </a:p>
          <a:p>
            <a:pPr marL="0" lvl="0" indent="0" algn="r" rtl="1">
              <a:spcBef>
                <a:spcPts val="0"/>
              </a:spcBef>
              <a:spcAft>
                <a:spcPts val="0"/>
              </a:spcAft>
              <a:buNone/>
            </a:pPr>
            <a:endParaRPr sz="1200" dirty="0">
              <a:solidFill>
                <a:schemeClr val="dk1"/>
              </a:solidFill>
            </a:endParaRPr>
          </a:p>
          <a:p>
            <a:pPr marL="0" lvl="0" indent="0" algn="r" rtl="1">
              <a:spcBef>
                <a:spcPts val="0"/>
              </a:spcBef>
              <a:spcAft>
                <a:spcPts val="0"/>
              </a:spcAft>
              <a:buNone/>
            </a:pPr>
            <a:r>
              <a:rPr lang="en-US" sz="1200" dirty="0" err="1">
                <a:solidFill>
                  <a:schemeClr val="dk1"/>
                </a:solidFill>
              </a:rPr>
              <a:t>נוסף</a:t>
            </a:r>
            <a:r>
              <a:rPr lang="en-US" sz="1200" dirty="0">
                <a:solidFill>
                  <a:schemeClr val="dk1"/>
                </a:solidFill>
              </a:rPr>
              <a:t> </a:t>
            </a:r>
            <a:r>
              <a:rPr lang="en-US" sz="1200" dirty="0" err="1">
                <a:solidFill>
                  <a:schemeClr val="dk1"/>
                </a:solidFill>
              </a:rPr>
              <a:t>על</a:t>
            </a:r>
            <a:r>
              <a:rPr lang="en-US" sz="1200" dirty="0">
                <a:solidFill>
                  <a:schemeClr val="dk1"/>
                </a:solidFill>
              </a:rPr>
              <a:t> </a:t>
            </a:r>
            <a:r>
              <a:rPr lang="en-US" sz="1200" dirty="0" err="1">
                <a:solidFill>
                  <a:schemeClr val="dk1"/>
                </a:solidFill>
              </a:rPr>
              <a:t>המשמעות</a:t>
            </a:r>
            <a:r>
              <a:rPr lang="en-US" sz="1200" dirty="0">
                <a:solidFill>
                  <a:schemeClr val="dk1"/>
                </a:solidFill>
              </a:rPr>
              <a:t> </a:t>
            </a:r>
            <a:r>
              <a:rPr lang="en-US" sz="1200" dirty="0" err="1">
                <a:solidFill>
                  <a:schemeClr val="dk1"/>
                </a:solidFill>
              </a:rPr>
              <a:t>של</a:t>
            </a:r>
            <a:r>
              <a:rPr lang="en-US" sz="1200" dirty="0">
                <a:solidFill>
                  <a:schemeClr val="dk1"/>
                </a:solidFill>
              </a:rPr>
              <a:t> </a:t>
            </a:r>
            <a:r>
              <a:rPr lang="en-US" sz="1200" dirty="0" err="1">
                <a:solidFill>
                  <a:schemeClr val="dk1"/>
                </a:solidFill>
              </a:rPr>
              <a:t>פעולה</a:t>
            </a:r>
            <a:r>
              <a:rPr lang="en-US" sz="1200" dirty="0">
                <a:solidFill>
                  <a:schemeClr val="dk1"/>
                </a:solidFill>
              </a:rPr>
              <a:t> </a:t>
            </a:r>
            <a:r>
              <a:rPr lang="en-US" sz="1200" dirty="0" err="1">
                <a:solidFill>
                  <a:schemeClr val="dk1"/>
                </a:solidFill>
              </a:rPr>
              <a:t>זו</a:t>
            </a:r>
            <a:r>
              <a:rPr lang="en-US" sz="1200" dirty="0">
                <a:solidFill>
                  <a:schemeClr val="dk1"/>
                </a:solidFill>
              </a:rPr>
              <a:t> </a:t>
            </a:r>
            <a:r>
              <a:rPr lang="en-US" sz="1200" dirty="0" err="1">
                <a:solidFill>
                  <a:schemeClr val="dk1"/>
                </a:solidFill>
              </a:rPr>
              <a:t>כפשוטה</a:t>
            </a:r>
            <a:r>
              <a:rPr lang="en-US" sz="1200" dirty="0">
                <a:solidFill>
                  <a:schemeClr val="dk1"/>
                </a:solidFill>
              </a:rPr>
              <a:t> - </a:t>
            </a:r>
            <a:r>
              <a:rPr lang="en-US" sz="1200" dirty="0" err="1">
                <a:solidFill>
                  <a:schemeClr val="dk1"/>
                </a:solidFill>
              </a:rPr>
              <a:t>יש</a:t>
            </a:r>
            <a:r>
              <a:rPr lang="en-US" sz="1200" dirty="0">
                <a:solidFill>
                  <a:schemeClr val="dk1"/>
                </a:solidFill>
              </a:rPr>
              <a:t> </a:t>
            </a:r>
            <a:r>
              <a:rPr lang="en-US" sz="1200" dirty="0" err="1">
                <a:solidFill>
                  <a:schemeClr val="dk1"/>
                </a:solidFill>
              </a:rPr>
              <a:t>לה</a:t>
            </a:r>
            <a:r>
              <a:rPr lang="en-US" sz="1200" dirty="0">
                <a:solidFill>
                  <a:schemeClr val="dk1"/>
                </a:solidFill>
              </a:rPr>
              <a:t> </a:t>
            </a:r>
            <a:r>
              <a:rPr lang="en-US" sz="1200" dirty="0" err="1">
                <a:solidFill>
                  <a:schemeClr val="dk1"/>
                </a:solidFill>
              </a:rPr>
              <a:t>גם</a:t>
            </a:r>
            <a:r>
              <a:rPr lang="en-US" sz="1200" dirty="0">
                <a:solidFill>
                  <a:schemeClr val="dk1"/>
                </a:solidFill>
              </a:rPr>
              <a:t> </a:t>
            </a:r>
            <a:r>
              <a:rPr lang="en-US" sz="1200" dirty="0" err="1">
                <a:solidFill>
                  <a:schemeClr val="dk1"/>
                </a:solidFill>
              </a:rPr>
              <a:t>משמעות</a:t>
            </a:r>
            <a:r>
              <a:rPr lang="en-US" sz="1200" dirty="0">
                <a:solidFill>
                  <a:schemeClr val="dk1"/>
                </a:solidFill>
              </a:rPr>
              <a:t> </a:t>
            </a:r>
            <a:r>
              <a:rPr lang="en-US" sz="1200" dirty="0" err="1">
                <a:solidFill>
                  <a:schemeClr val="dk1"/>
                </a:solidFill>
              </a:rPr>
              <a:t>סמלית</a:t>
            </a:r>
            <a:r>
              <a:rPr lang="en-US" sz="1200" dirty="0">
                <a:solidFill>
                  <a:schemeClr val="dk1"/>
                </a:solidFill>
              </a:rPr>
              <a:t> </a:t>
            </a:r>
            <a:r>
              <a:rPr lang="en-US" sz="1200" dirty="0" err="1">
                <a:solidFill>
                  <a:schemeClr val="dk1"/>
                </a:solidFill>
              </a:rPr>
              <a:t>של</a:t>
            </a:r>
            <a:r>
              <a:rPr lang="en-US" sz="1200" dirty="0">
                <a:solidFill>
                  <a:schemeClr val="dk1"/>
                </a:solidFill>
              </a:rPr>
              <a:t> </a:t>
            </a:r>
            <a:r>
              <a:rPr lang="en-US" sz="1200" dirty="0" err="1">
                <a:solidFill>
                  <a:schemeClr val="dk1"/>
                </a:solidFill>
              </a:rPr>
              <a:t>הליכה</a:t>
            </a:r>
            <a:r>
              <a:rPr lang="en-US" sz="1200" dirty="0">
                <a:solidFill>
                  <a:schemeClr val="dk1"/>
                </a:solidFill>
              </a:rPr>
              <a:t> </a:t>
            </a:r>
            <a:r>
              <a:rPr lang="en-US" sz="1200" dirty="0" err="1">
                <a:solidFill>
                  <a:schemeClr val="dk1"/>
                </a:solidFill>
              </a:rPr>
              <a:t>בדרך</a:t>
            </a:r>
            <a:r>
              <a:rPr lang="en-US" sz="1200" dirty="0">
                <a:solidFill>
                  <a:schemeClr val="dk1"/>
                </a:solidFill>
              </a:rPr>
              <a:t> </a:t>
            </a:r>
            <a:r>
              <a:rPr lang="en-US" sz="1200" dirty="0" err="1">
                <a:solidFill>
                  <a:schemeClr val="dk1"/>
                </a:solidFill>
              </a:rPr>
              <a:t>האב</a:t>
            </a:r>
            <a:r>
              <a:rPr lang="en-US" sz="1200" dirty="0">
                <a:solidFill>
                  <a:schemeClr val="dk1"/>
                </a:solidFill>
              </a:rPr>
              <a:t> </a:t>
            </a:r>
            <a:r>
              <a:rPr lang="en-US" sz="1200" dirty="0" err="1">
                <a:solidFill>
                  <a:schemeClr val="dk1"/>
                </a:solidFill>
              </a:rPr>
              <a:t>ושל</a:t>
            </a:r>
            <a:r>
              <a:rPr lang="en-US" sz="1200" dirty="0">
                <a:solidFill>
                  <a:schemeClr val="dk1"/>
                </a:solidFill>
              </a:rPr>
              <a:t> </a:t>
            </a:r>
            <a:r>
              <a:rPr lang="en-US" sz="1200" dirty="0" err="1">
                <a:solidFill>
                  <a:schemeClr val="dk1"/>
                </a:solidFill>
              </a:rPr>
              <a:t>המשכיות</a:t>
            </a:r>
            <a:r>
              <a:rPr lang="en-US" sz="1200" dirty="0">
                <a:solidFill>
                  <a:schemeClr val="dk1"/>
                </a:solidFill>
              </a:rPr>
              <a:t>.</a:t>
            </a:r>
            <a:r>
              <a:rPr lang="en-US" sz="1600" b="1" dirty="0">
                <a:solidFill>
                  <a:schemeClr val="dk1"/>
                </a:solidFill>
              </a:rPr>
              <a:t> </a:t>
            </a:r>
            <a:r>
              <a:rPr lang="en-US" sz="1200" dirty="0" err="1">
                <a:solidFill>
                  <a:schemeClr val="dk1"/>
                </a:solidFill>
              </a:rPr>
              <a:t>יצחק</a:t>
            </a:r>
            <a:r>
              <a:rPr lang="en-US" sz="1200" dirty="0">
                <a:solidFill>
                  <a:schemeClr val="dk1"/>
                </a:solidFill>
              </a:rPr>
              <a:t> </a:t>
            </a:r>
            <a:r>
              <a:rPr lang="en-US" sz="1200" dirty="0" err="1">
                <a:solidFill>
                  <a:schemeClr val="dk1"/>
                </a:solidFill>
              </a:rPr>
              <a:t>גדל</a:t>
            </a:r>
            <a:r>
              <a:rPr lang="en-US" sz="1200" dirty="0">
                <a:solidFill>
                  <a:schemeClr val="dk1"/>
                </a:solidFill>
              </a:rPr>
              <a:t> </a:t>
            </a:r>
            <a:r>
              <a:rPr lang="en-US" sz="1200" dirty="0" err="1">
                <a:solidFill>
                  <a:schemeClr val="dk1"/>
                </a:solidFill>
              </a:rPr>
              <a:t>בצלו</a:t>
            </a:r>
            <a:r>
              <a:rPr lang="en-US" sz="1200" dirty="0">
                <a:solidFill>
                  <a:schemeClr val="dk1"/>
                </a:solidFill>
              </a:rPr>
              <a:t> </a:t>
            </a:r>
            <a:r>
              <a:rPr lang="en-US" sz="1200" dirty="0" err="1">
                <a:solidFill>
                  <a:schemeClr val="dk1"/>
                </a:solidFill>
              </a:rPr>
              <a:t>של</a:t>
            </a:r>
            <a:r>
              <a:rPr lang="en-US" sz="1200" dirty="0">
                <a:solidFill>
                  <a:schemeClr val="dk1"/>
                </a:solidFill>
              </a:rPr>
              <a:t> </a:t>
            </a:r>
            <a:r>
              <a:rPr lang="en-US" sz="1200" dirty="0" err="1">
                <a:solidFill>
                  <a:schemeClr val="dk1"/>
                </a:solidFill>
              </a:rPr>
              <a:t>אב</a:t>
            </a:r>
            <a:r>
              <a:rPr lang="en-US" sz="1200" dirty="0">
                <a:solidFill>
                  <a:schemeClr val="dk1"/>
                </a:solidFill>
              </a:rPr>
              <a:t> </a:t>
            </a:r>
            <a:r>
              <a:rPr lang="en-US" sz="1200" dirty="0" err="1">
                <a:solidFill>
                  <a:schemeClr val="dk1"/>
                </a:solidFill>
              </a:rPr>
              <a:t>דגול</a:t>
            </a:r>
            <a:r>
              <a:rPr lang="en-US" sz="1200" dirty="0">
                <a:solidFill>
                  <a:schemeClr val="dk1"/>
                </a:solidFill>
              </a:rPr>
              <a:t>, </a:t>
            </a:r>
            <a:r>
              <a:rPr lang="en-US" sz="1200" dirty="0" err="1">
                <a:solidFill>
                  <a:schemeClr val="dk1"/>
                </a:solidFill>
              </a:rPr>
              <a:t>ומכאן</a:t>
            </a:r>
            <a:r>
              <a:rPr lang="en-US" sz="1200" dirty="0">
                <a:solidFill>
                  <a:schemeClr val="dk1"/>
                </a:solidFill>
              </a:rPr>
              <a:t> </a:t>
            </a:r>
            <a:r>
              <a:rPr lang="en-US" sz="1200" dirty="0" err="1">
                <a:solidFill>
                  <a:schemeClr val="dk1"/>
                </a:solidFill>
              </a:rPr>
              <a:t>תפקידו</a:t>
            </a:r>
            <a:r>
              <a:rPr lang="en-US" sz="1200" dirty="0">
                <a:solidFill>
                  <a:schemeClr val="dk1"/>
                </a:solidFill>
              </a:rPr>
              <a:t> </a:t>
            </a:r>
            <a:r>
              <a:rPr lang="en-US" sz="1200" dirty="0" err="1">
                <a:solidFill>
                  <a:schemeClr val="dk1"/>
                </a:solidFill>
              </a:rPr>
              <a:t>העיקרי</a:t>
            </a:r>
            <a:r>
              <a:rPr lang="en-US" sz="1200" dirty="0">
                <a:solidFill>
                  <a:schemeClr val="dk1"/>
                </a:solidFill>
              </a:rPr>
              <a:t> - </a:t>
            </a:r>
            <a:r>
              <a:rPr lang="en-US" sz="1200" dirty="0" err="1">
                <a:solidFill>
                  <a:schemeClr val="dk1"/>
                </a:solidFill>
              </a:rPr>
              <a:t>כבן</a:t>
            </a:r>
            <a:r>
              <a:rPr lang="en-US" sz="1200" dirty="0">
                <a:solidFill>
                  <a:schemeClr val="dk1"/>
                </a:solidFill>
              </a:rPr>
              <a:t> </a:t>
            </a:r>
            <a:r>
              <a:rPr lang="en-US" sz="1200" dirty="0" err="1">
                <a:solidFill>
                  <a:schemeClr val="dk1"/>
                </a:solidFill>
              </a:rPr>
              <a:t>הממשיך</a:t>
            </a:r>
            <a:r>
              <a:rPr lang="en-US" sz="1200" dirty="0">
                <a:solidFill>
                  <a:schemeClr val="dk1"/>
                </a:solidFill>
              </a:rPr>
              <a:t>, </a:t>
            </a:r>
            <a:r>
              <a:rPr lang="en-US" sz="1200" dirty="0" err="1">
                <a:solidFill>
                  <a:schemeClr val="dk1"/>
                </a:solidFill>
              </a:rPr>
              <a:t>החופר</a:t>
            </a:r>
            <a:r>
              <a:rPr lang="en-US" sz="1200" dirty="0">
                <a:solidFill>
                  <a:schemeClr val="dk1"/>
                </a:solidFill>
              </a:rPr>
              <a:t> </a:t>
            </a:r>
            <a:r>
              <a:rPr lang="en-US" sz="1200" dirty="0" err="1">
                <a:solidFill>
                  <a:schemeClr val="dk1"/>
                </a:solidFill>
              </a:rPr>
              <a:t>מחדש</a:t>
            </a:r>
            <a:r>
              <a:rPr lang="en-US" sz="1200" dirty="0">
                <a:solidFill>
                  <a:schemeClr val="dk1"/>
                </a:solidFill>
              </a:rPr>
              <a:t> </a:t>
            </a:r>
            <a:r>
              <a:rPr lang="en-US" sz="1200" dirty="0" err="1">
                <a:solidFill>
                  <a:schemeClr val="dk1"/>
                </a:solidFill>
              </a:rPr>
              <a:t>את</a:t>
            </a:r>
            <a:r>
              <a:rPr lang="en-US" sz="1200" dirty="0">
                <a:solidFill>
                  <a:schemeClr val="dk1"/>
                </a:solidFill>
              </a:rPr>
              <a:t> </a:t>
            </a:r>
            <a:r>
              <a:rPr lang="en-US" sz="1200" dirty="0" err="1">
                <a:solidFill>
                  <a:schemeClr val="dk1"/>
                </a:solidFill>
              </a:rPr>
              <a:t>בארות</a:t>
            </a:r>
            <a:r>
              <a:rPr lang="en-US" sz="1200" dirty="0">
                <a:solidFill>
                  <a:schemeClr val="dk1"/>
                </a:solidFill>
              </a:rPr>
              <a:t> </a:t>
            </a:r>
            <a:r>
              <a:rPr lang="en-US" sz="1200" dirty="0" err="1">
                <a:solidFill>
                  <a:schemeClr val="dk1"/>
                </a:solidFill>
              </a:rPr>
              <a:t>אביו</a:t>
            </a:r>
            <a:r>
              <a:rPr lang="en-US" sz="1200" dirty="0">
                <a:solidFill>
                  <a:schemeClr val="dk1"/>
                </a:solidFill>
              </a:rPr>
              <a:t>. </a:t>
            </a:r>
            <a:r>
              <a:rPr lang="en-US" sz="1200" dirty="0" err="1">
                <a:solidFill>
                  <a:schemeClr val="dk1"/>
                </a:solidFill>
              </a:rPr>
              <a:t>יצחק</a:t>
            </a:r>
            <a:r>
              <a:rPr lang="en-US" sz="1200" dirty="0">
                <a:solidFill>
                  <a:schemeClr val="dk1"/>
                </a:solidFill>
              </a:rPr>
              <a:t> </a:t>
            </a:r>
            <a:r>
              <a:rPr lang="en-US" sz="1200" dirty="0" err="1">
                <a:solidFill>
                  <a:schemeClr val="dk1"/>
                </a:solidFill>
              </a:rPr>
              <a:t>לא</a:t>
            </a:r>
            <a:r>
              <a:rPr lang="en-US" sz="1200" dirty="0">
                <a:solidFill>
                  <a:schemeClr val="dk1"/>
                </a:solidFill>
              </a:rPr>
              <a:t> </a:t>
            </a:r>
            <a:r>
              <a:rPr lang="en-US" sz="1200" dirty="0" err="1">
                <a:solidFill>
                  <a:schemeClr val="dk1"/>
                </a:solidFill>
              </a:rPr>
              <a:t>נועד</a:t>
            </a:r>
            <a:r>
              <a:rPr lang="en-US" sz="1200" dirty="0">
                <a:solidFill>
                  <a:schemeClr val="dk1"/>
                </a:solidFill>
              </a:rPr>
              <a:t> </a:t>
            </a:r>
            <a:r>
              <a:rPr lang="en-US" sz="1200" dirty="0" err="1">
                <a:solidFill>
                  <a:schemeClr val="dk1"/>
                </a:solidFill>
              </a:rPr>
              <a:t>לחדש</a:t>
            </a:r>
            <a:r>
              <a:rPr lang="en-US" sz="1200" dirty="0">
                <a:solidFill>
                  <a:schemeClr val="dk1"/>
                </a:solidFill>
              </a:rPr>
              <a:t> </a:t>
            </a:r>
            <a:r>
              <a:rPr lang="en-US" sz="1200" dirty="0" err="1">
                <a:solidFill>
                  <a:schemeClr val="dk1"/>
                </a:solidFill>
              </a:rPr>
              <a:t>או</a:t>
            </a:r>
            <a:r>
              <a:rPr lang="en-US" sz="1200" dirty="0">
                <a:solidFill>
                  <a:schemeClr val="dk1"/>
                </a:solidFill>
              </a:rPr>
              <a:t> </a:t>
            </a:r>
            <a:r>
              <a:rPr lang="en-US" sz="1200" dirty="0" err="1">
                <a:solidFill>
                  <a:schemeClr val="dk1"/>
                </a:solidFill>
              </a:rPr>
              <a:t>לפרוץ</a:t>
            </a:r>
            <a:r>
              <a:rPr lang="en-US" sz="1200" dirty="0">
                <a:solidFill>
                  <a:schemeClr val="dk1"/>
                </a:solidFill>
              </a:rPr>
              <a:t> </a:t>
            </a:r>
            <a:r>
              <a:rPr lang="en-US" sz="1200" dirty="0" err="1">
                <a:solidFill>
                  <a:schemeClr val="dk1"/>
                </a:solidFill>
              </a:rPr>
              <a:t>דרך</a:t>
            </a:r>
            <a:r>
              <a:rPr lang="en-US" sz="1200" dirty="0">
                <a:solidFill>
                  <a:schemeClr val="dk1"/>
                </a:solidFill>
              </a:rPr>
              <a:t> </a:t>
            </a:r>
            <a:r>
              <a:rPr lang="en-US" sz="1200" dirty="0" err="1">
                <a:solidFill>
                  <a:schemeClr val="dk1"/>
                </a:solidFill>
              </a:rPr>
              <a:t>אלא</a:t>
            </a:r>
            <a:r>
              <a:rPr lang="en-US" sz="1200" dirty="0">
                <a:solidFill>
                  <a:schemeClr val="dk1"/>
                </a:solidFill>
              </a:rPr>
              <a:t> </a:t>
            </a:r>
            <a:r>
              <a:rPr lang="en-US" sz="1200" b="1" dirty="0" err="1">
                <a:solidFill>
                  <a:schemeClr val="dk1"/>
                </a:solidFill>
              </a:rPr>
              <a:t>לממש</a:t>
            </a:r>
            <a:r>
              <a:rPr lang="en-US" sz="1200" b="1" dirty="0">
                <a:solidFill>
                  <a:schemeClr val="dk1"/>
                </a:solidFill>
              </a:rPr>
              <a:t> </a:t>
            </a:r>
            <a:r>
              <a:rPr lang="en-US" sz="1200" b="1" dirty="0" err="1">
                <a:solidFill>
                  <a:schemeClr val="dk1"/>
                </a:solidFill>
              </a:rPr>
              <a:t>ולבסס</a:t>
            </a:r>
            <a:r>
              <a:rPr lang="en-US" sz="1200" b="1" dirty="0">
                <a:solidFill>
                  <a:schemeClr val="dk1"/>
                </a:solidFill>
              </a:rPr>
              <a:t> </a:t>
            </a:r>
            <a:r>
              <a:rPr lang="en-US" sz="1200" b="1" dirty="0" err="1">
                <a:solidFill>
                  <a:schemeClr val="dk1"/>
                </a:solidFill>
              </a:rPr>
              <a:t>את</a:t>
            </a:r>
            <a:r>
              <a:rPr lang="en-US" sz="1200" b="1" dirty="0">
                <a:solidFill>
                  <a:schemeClr val="dk1"/>
                </a:solidFill>
              </a:rPr>
              <a:t> </a:t>
            </a:r>
            <a:r>
              <a:rPr lang="en-US" sz="1200" b="1" dirty="0" err="1">
                <a:solidFill>
                  <a:schemeClr val="dk1"/>
                </a:solidFill>
              </a:rPr>
              <a:t>מפעלו</a:t>
            </a:r>
            <a:r>
              <a:rPr lang="en-US" sz="1200" b="1" dirty="0">
                <a:solidFill>
                  <a:schemeClr val="dk1"/>
                </a:solidFill>
              </a:rPr>
              <a:t> </a:t>
            </a:r>
            <a:r>
              <a:rPr lang="en-US" sz="1200" b="1" dirty="0" err="1">
                <a:solidFill>
                  <a:schemeClr val="dk1"/>
                </a:solidFill>
              </a:rPr>
              <a:t>של</a:t>
            </a:r>
            <a:r>
              <a:rPr lang="en-US" sz="1200" b="1" dirty="0">
                <a:solidFill>
                  <a:schemeClr val="dk1"/>
                </a:solidFill>
              </a:rPr>
              <a:t> </a:t>
            </a:r>
            <a:r>
              <a:rPr lang="en-US" sz="1200" b="1" dirty="0" err="1">
                <a:solidFill>
                  <a:schemeClr val="dk1"/>
                </a:solidFill>
              </a:rPr>
              <a:t>אברהם</a:t>
            </a:r>
            <a:r>
              <a:rPr lang="en-US" sz="1200" dirty="0">
                <a:solidFill>
                  <a:schemeClr val="dk1"/>
                </a:solidFill>
              </a:rPr>
              <a:t>, "</a:t>
            </a:r>
            <a:r>
              <a:rPr lang="en-US" sz="1200" dirty="0" err="1">
                <a:solidFill>
                  <a:schemeClr val="dk1"/>
                </a:solidFill>
              </a:rPr>
              <a:t>לקיים</a:t>
            </a:r>
            <a:r>
              <a:rPr lang="en-US" sz="1200" dirty="0">
                <a:solidFill>
                  <a:schemeClr val="dk1"/>
                </a:solidFill>
              </a:rPr>
              <a:t> </a:t>
            </a:r>
            <a:r>
              <a:rPr lang="en-US" sz="1200" dirty="0" err="1">
                <a:solidFill>
                  <a:schemeClr val="dk1"/>
                </a:solidFill>
              </a:rPr>
              <a:t>את</a:t>
            </a:r>
            <a:r>
              <a:rPr lang="en-US" sz="1200" dirty="0">
                <a:solidFill>
                  <a:schemeClr val="dk1"/>
                </a:solidFill>
              </a:rPr>
              <a:t> </a:t>
            </a:r>
            <a:r>
              <a:rPr lang="en-US" sz="1200" dirty="0" err="1">
                <a:solidFill>
                  <a:schemeClr val="dk1"/>
                </a:solidFill>
              </a:rPr>
              <a:t>המעיין</a:t>
            </a:r>
            <a:r>
              <a:rPr lang="en-US" sz="1200" dirty="0">
                <a:solidFill>
                  <a:schemeClr val="dk1"/>
                </a:solidFill>
              </a:rPr>
              <a:t>" </a:t>
            </a:r>
            <a:r>
              <a:rPr lang="en-US" sz="1200" dirty="0" err="1">
                <a:solidFill>
                  <a:schemeClr val="dk1"/>
                </a:solidFill>
              </a:rPr>
              <a:t>ולדאוג</a:t>
            </a:r>
            <a:r>
              <a:rPr lang="en-US" sz="1200" dirty="0">
                <a:solidFill>
                  <a:schemeClr val="dk1"/>
                </a:solidFill>
              </a:rPr>
              <a:t> </a:t>
            </a:r>
            <a:r>
              <a:rPr lang="en-US" sz="1200" dirty="0" err="1">
                <a:solidFill>
                  <a:schemeClr val="dk1"/>
                </a:solidFill>
              </a:rPr>
              <a:t>להמשך</a:t>
            </a:r>
            <a:r>
              <a:rPr lang="en-US" sz="1200" dirty="0">
                <a:solidFill>
                  <a:schemeClr val="dk1"/>
                </a:solidFill>
              </a:rPr>
              <a:t> </a:t>
            </a:r>
            <a:r>
              <a:rPr lang="en-US" sz="1200" dirty="0" err="1">
                <a:solidFill>
                  <a:schemeClr val="dk1"/>
                </a:solidFill>
              </a:rPr>
              <a:t>זרימתו</a:t>
            </a:r>
            <a:endParaRPr dirty="0"/>
          </a:p>
        </p:txBody>
      </p:sp>
      <p:sp>
        <p:nvSpPr>
          <p:cNvPr id="32" name="Shape 32"/>
          <p:cNvSpPr txBox="1"/>
          <p:nvPr/>
        </p:nvSpPr>
        <p:spPr>
          <a:xfrm>
            <a:off x="248875" y="1003300"/>
            <a:ext cx="2004900" cy="5349900"/>
          </a:xfrm>
          <a:prstGeom prst="rect">
            <a:avLst/>
          </a:prstGeom>
          <a:noFill/>
          <a:ln>
            <a:noFill/>
          </a:ln>
        </p:spPr>
        <p:txBody>
          <a:bodyPr spcFirstLastPara="1" wrap="square" lIns="91425" tIns="91425" rIns="91425" bIns="91425" anchor="t" anchorCtr="0">
            <a:noAutofit/>
          </a:bodyPr>
          <a:lstStyle/>
          <a:p>
            <a:pPr marL="0" lvl="0" indent="0" rtl="1">
              <a:spcBef>
                <a:spcPts val="0"/>
              </a:spcBef>
              <a:spcAft>
                <a:spcPts val="0"/>
              </a:spcAft>
              <a:buNone/>
            </a:pPr>
            <a:r>
              <a:rPr lang="en-US" b="1">
                <a:solidFill>
                  <a:schemeClr val="dk1"/>
                </a:solidFill>
              </a:rPr>
              <a:t>     סוד הבארות                     </a:t>
            </a:r>
            <a:endParaRPr b="1">
              <a:solidFill>
                <a:schemeClr val="dk1"/>
              </a:solidFill>
            </a:endParaRPr>
          </a:p>
          <a:p>
            <a:pPr marL="0" lvl="0" indent="0" rtl="1">
              <a:spcBef>
                <a:spcPts val="0"/>
              </a:spcBef>
              <a:spcAft>
                <a:spcPts val="0"/>
              </a:spcAft>
              <a:buNone/>
            </a:pPr>
            <a:r>
              <a:rPr lang="en-US" sz="900" b="1">
                <a:solidFill>
                  <a:schemeClr val="dk1"/>
                </a:solidFill>
              </a:rPr>
              <a:t>        (הרב יעקב הלוי פילבר)</a:t>
            </a:r>
            <a:endParaRPr sz="900" b="1">
              <a:solidFill>
                <a:schemeClr val="dk1"/>
              </a:solidFill>
            </a:endParaRPr>
          </a:p>
          <a:p>
            <a:pPr marL="0" lvl="0" indent="0" algn="r" rtl="1">
              <a:spcBef>
                <a:spcPts val="0"/>
              </a:spcBef>
              <a:spcAft>
                <a:spcPts val="0"/>
              </a:spcAft>
              <a:buNone/>
            </a:pPr>
            <a:endParaRPr sz="1200">
              <a:solidFill>
                <a:schemeClr val="dk1"/>
              </a:solidFill>
            </a:endParaRPr>
          </a:p>
          <a:p>
            <a:pPr marL="0" lvl="0" indent="0" algn="r" rtl="1">
              <a:spcBef>
                <a:spcPts val="0"/>
              </a:spcBef>
              <a:spcAft>
                <a:spcPts val="0"/>
              </a:spcAft>
              <a:buNone/>
            </a:pPr>
            <a:endParaRPr sz="1200">
              <a:solidFill>
                <a:schemeClr val="dk1"/>
              </a:solidFill>
            </a:endParaRPr>
          </a:p>
          <a:p>
            <a:pPr marL="0" lvl="0" indent="0" algn="r" rtl="1">
              <a:spcBef>
                <a:spcPts val="0"/>
              </a:spcBef>
              <a:spcAft>
                <a:spcPts val="0"/>
              </a:spcAft>
              <a:buNone/>
            </a:pPr>
            <a:r>
              <a:rPr lang="en-US" sz="1200">
                <a:solidFill>
                  <a:schemeClr val="dk1"/>
                </a:solidFill>
              </a:rPr>
              <a:t>כדי שדור ההמשך יוכל בכל זאת לשרוד עליו לנקוט בפעולה כפולה, </a:t>
            </a:r>
            <a:r>
              <a:rPr lang="en-US" sz="1200" b="1" u="sng">
                <a:solidFill>
                  <a:schemeClr val="dk1"/>
                </a:solidFill>
              </a:rPr>
              <a:t>מצד אחד</a:t>
            </a:r>
            <a:r>
              <a:rPr lang="en-US" sz="1200">
                <a:solidFill>
                  <a:schemeClr val="dk1"/>
                </a:solidFill>
              </a:rPr>
              <a:t> הוא צריך להיות נאמן לערכי דור המייסדים, להיות ממשיך אותנטי לדרך אבותיו. אבל </a:t>
            </a:r>
            <a:r>
              <a:rPr lang="en-US" sz="1200" b="1" u="sng">
                <a:solidFill>
                  <a:schemeClr val="dk1"/>
                </a:solidFill>
              </a:rPr>
              <a:t>יחד עם זאת</a:t>
            </a:r>
            <a:r>
              <a:rPr lang="en-US" sz="1200" u="sng">
                <a:solidFill>
                  <a:schemeClr val="dk1"/>
                </a:solidFill>
              </a:rPr>
              <a:t> </a:t>
            </a:r>
            <a:r>
              <a:rPr lang="en-US" sz="1200">
                <a:solidFill>
                  <a:schemeClr val="dk1"/>
                </a:solidFill>
              </a:rPr>
              <a:t>עליו להיות ער וקשוב למציאות המתחדשת ולפעול בהתאם לכך, כי העתקה עיוורת של הרגלי האתמול בלבד סופה לנוון את החברה ולמוטטה. דרכו של דור ההמשך חייב להיות המשך וחידוש או בלשנו של הרב קוק : הישן יתחדש והחדש יתקדש, ויחדיו יהיו לאבוקות אורים"</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2162175" y="604837"/>
            <a:ext cx="7383600" cy="257100"/>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en-US" sz="1400" b="1" i="0" u="none" strike="noStrike" cap="none">
                <a:solidFill>
                  <a:srgbClr val="5E4D36"/>
                </a:solidFill>
                <a:latin typeface="Arial"/>
                <a:ea typeface="Arial"/>
                <a:cs typeface="Arial"/>
                <a:sym typeface="Arial"/>
              </a:rPr>
              <a:t>רקע והוראות למדריך/ה</a:t>
            </a:r>
            <a:endParaRPr/>
          </a:p>
        </p:txBody>
      </p:sp>
      <p:sp>
        <p:nvSpPr>
          <p:cNvPr id="38" name="Shape 38"/>
          <p:cNvSpPr txBox="1"/>
          <p:nvPr/>
        </p:nvSpPr>
        <p:spPr>
          <a:xfrm>
            <a:off x="857250" y="1335325"/>
            <a:ext cx="8688600" cy="5242500"/>
          </a:xfrm>
          <a:prstGeom prst="rect">
            <a:avLst/>
          </a:prstGeom>
          <a:noFill/>
          <a:ln>
            <a:noFill/>
          </a:ln>
        </p:spPr>
        <p:txBody>
          <a:bodyPr spcFirstLastPara="1" wrap="square" lIns="91425" tIns="91425" rIns="91425" bIns="91425" anchor="t" anchorCtr="0">
            <a:noAutofit/>
          </a:bodyPr>
          <a:lstStyle/>
          <a:p>
            <a:pPr marL="0" lvl="0" indent="0" rtl="1">
              <a:lnSpc>
                <a:spcPct val="115000"/>
              </a:lnSpc>
              <a:spcBef>
                <a:spcPts val="0"/>
              </a:spcBef>
              <a:spcAft>
                <a:spcPts val="0"/>
              </a:spcAft>
              <a:buClr>
                <a:schemeClr val="dk1"/>
              </a:buClr>
              <a:buSzPts val="1100"/>
              <a:buFont typeface="Arial"/>
              <a:buNone/>
            </a:pPr>
            <a:r>
              <a:rPr lang="en-US" sz="1200" b="1">
                <a:solidFill>
                  <a:srgbClr val="843C0C"/>
                </a:solidFill>
              </a:rPr>
              <a:t>שיעור – אור בהירות הדרך</a:t>
            </a:r>
            <a:endParaRPr sz="1200" b="1">
              <a:solidFill>
                <a:srgbClr val="843C0C"/>
              </a:solidFill>
            </a:endParaRPr>
          </a:p>
          <a:p>
            <a:pPr marL="0" lvl="0" indent="0" rtl="1">
              <a:lnSpc>
                <a:spcPct val="115000"/>
              </a:lnSpc>
              <a:spcBef>
                <a:spcPts val="0"/>
              </a:spcBef>
              <a:spcAft>
                <a:spcPts val="0"/>
              </a:spcAft>
              <a:buClr>
                <a:schemeClr val="dk1"/>
              </a:buClr>
              <a:buSzPts val="1100"/>
              <a:buFont typeface="Arial"/>
              <a:buNone/>
            </a:pPr>
            <a:r>
              <a:rPr lang="en-US" sz="1000">
                <a:solidFill>
                  <a:srgbClr val="843C0C"/>
                </a:solidFill>
              </a:rPr>
              <a:t>מטרת שיעור זה :  לברר ולחקור אודות שתי גישות חיים- האחת משמרת מסורת והשנייה מחדשת ויוצרת. נעשה זאת דרך סיפור אברהם ויצחק בנו ובארות המים שנחפרו לראשונה ע"י אברהם ולאחר שנסתמו נחפרו בשנית על-ידי בנו יצחק.</a:t>
            </a:r>
            <a:endParaRPr sz="1000">
              <a:solidFill>
                <a:srgbClr val="843C0C"/>
              </a:solidFill>
            </a:endParaRPr>
          </a:p>
          <a:p>
            <a:pPr marL="0" lvl="0" indent="0" rtl="1">
              <a:lnSpc>
                <a:spcPct val="150000"/>
              </a:lnSpc>
              <a:spcBef>
                <a:spcPts val="0"/>
              </a:spcBef>
              <a:spcAft>
                <a:spcPts val="0"/>
              </a:spcAft>
              <a:buClr>
                <a:schemeClr val="dk1"/>
              </a:buClr>
              <a:buSzPts val="1100"/>
              <a:buFont typeface="Arial"/>
              <a:buNone/>
            </a:pPr>
            <a:endParaRPr sz="1000">
              <a:solidFill>
                <a:srgbClr val="843C0C"/>
              </a:solidFill>
            </a:endParaRPr>
          </a:p>
          <a:p>
            <a:pPr marL="0" lvl="0" indent="0" rtl="1">
              <a:lnSpc>
                <a:spcPct val="115000"/>
              </a:lnSpc>
              <a:spcBef>
                <a:spcPts val="0"/>
              </a:spcBef>
              <a:spcAft>
                <a:spcPts val="0"/>
              </a:spcAft>
              <a:buClr>
                <a:schemeClr val="dk1"/>
              </a:buClr>
              <a:buSzPts val="1100"/>
              <a:buFont typeface="Arial"/>
              <a:buNone/>
            </a:pPr>
            <a:r>
              <a:rPr lang="en-US" sz="1000" b="1">
                <a:solidFill>
                  <a:srgbClr val="843C0C"/>
                </a:solidFill>
              </a:rPr>
              <a:t>חומרי קריאה מומלצים: בראשית פרק כא , "בארות אברהם ויצחק" אתר כיפה</a:t>
            </a:r>
            <a:endParaRPr sz="1000" b="1">
              <a:solidFill>
                <a:srgbClr val="843C0C"/>
              </a:solidFill>
            </a:endParaRPr>
          </a:p>
          <a:p>
            <a:pPr marL="0" lvl="0" indent="0" rtl="1">
              <a:lnSpc>
                <a:spcPct val="115000"/>
              </a:lnSpc>
              <a:spcBef>
                <a:spcPts val="0"/>
              </a:spcBef>
              <a:spcAft>
                <a:spcPts val="0"/>
              </a:spcAft>
              <a:buClr>
                <a:schemeClr val="dk1"/>
              </a:buClr>
              <a:buSzPts val="1100"/>
              <a:buFont typeface="Arial"/>
              <a:buNone/>
            </a:pPr>
            <a:endParaRPr sz="1000">
              <a:solidFill>
                <a:srgbClr val="FF0000"/>
              </a:solidFill>
            </a:endParaRPr>
          </a:p>
          <a:p>
            <a:pPr marL="0" lvl="0" indent="0" rtl="1">
              <a:lnSpc>
                <a:spcPct val="115000"/>
              </a:lnSpc>
              <a:spcBef>
                <a:spcPts val="0"/>
              </a:spcBef>
              <a:spcAft>
                <a:spcPts val="0"/>
              </a:spcAft>
              <a:buClr>
                <a:schemeClr val="dk1"/>
              </a:buClr>
              <a:buSzPts val="1100"/>
              <a:buFont typeface="Arial"/>
              <a:buNone/>
            </a:pPr>
            <a:r>
              <a:rPr lang="en-US" sz="1000">
                <a:solidFill>
                  <a:schemeClr val="dk1"/>
                </a:solidFill>
              </a:rPr>
              <a:t>הערות מקור 1- </a:t>
            </a:r>
            <a:r>
              <a:rPr lang="en-US" sz="1000" b="1">
                <a:solidFill>
                  <a:schemeClr val="dk1"/>
                </a:solidFill>
              </a:rPr>
              <a:t> </a:t>
            </a:r>
            <a:r>
              <a:rPr lang="en-US" sz="1000">
                <a:solidFill>
                  <a:schemeClr val="dk1"/>
                </a:solidFill>
              </a:rPr>
              <a:t>מקור- "וַיִּקַּח אַבְרָהָם צֹאן וּבָקָר, וַיִּתֵּן לַאֲבִימֶלֶךְ; וַיִּכְרְתוּ שְׁנֵיהֶם, בְּרִית.  </a:t>
            </a:r>
            <a:r>
              <a:rPr lang="en-US" sz="1000" b="1">
                <a:solidFill>
                  <a:schemeClr val="dk1"/>
                </a:solidFill>
              </a:rPr>
              <a:t>כח</a:t>
            </a:r>
            <a:r>
              <a:rPr lang="en-US" sz="1000">
                <a:solidFill>
                  <a:schemeClr val="dk1"/>
                </a:solidFill>
              </a:rPr>
              <a:t> וַיַּצֵּב אַבְרָהָם, אֶת-שֶׁבַע כִּבְשֹׂת הַצֹּאן--לְבַדְּהֶן.  </a:t>
            </a:r>
            <a:r>
              <a:rPr lang="en-US" sz="1000" b="1">
                <a:solidFill>
                  <a:schemeClr val="dk1"/>
                </a:solidFill>
              </a:rPr>
              <a:t>כט</a:t>
            </a:r>
            <a:r>
              <a:rPr lang="en-US" sz="1000">
                <a:solidFill>
                  <a:schemeClr val="dk1"/>
                </a:solidFill>
              </a:rPr>
              <a:t> וַיֹּאמֶר אֲבִימֶלֶךְ, אֶל-אַבְרָהָם:  מָה הֵנָּה, שֶׁבַע כְּבָשֹׂת הָאֵלֶּה, אֲשֶׁר הִצַּבְתָּ, לְבַדָּנָה.  </a:t>
            </a:r>
            <a:r>
              <a:rPr lang="en-US" sz="1000" b="1">
                <a:solidFill>
                  <a:schemeClr val="dk1"/>
                </a:solidFill>
              </a:rPr>
              <a:t>ל</a:t>
            </a:r>
            <a:r>
              <a:rPr lang="en-US" sz="1000">
                <a:solidFill>
                  <a:schemeClr val="dk1"/>
                </a:solidFill>
              </a:rPr>
              <a:t> וַיֹּאמֶר--כִּי אֶת-שֶׁבַע כְּבָשֹׂת, תִּקַּח מִיָּדִי:  בַּעֲבוּר תִּהְיֶה-לִּי לְעֵדָה, כִּי חָפַרְתִּי אֶת-הַבְּאֵר הַזֹּאת". (בראשית כא פס' כז-ל)</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solidFill>
                  <a:schemeClr val="dk1"/>
                </a:solidFill>
              </a:rPr>
              <a:t>                   	</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solidFill>
                  <a:schemeClr val="dk1"/>
                </a:solidFill>
              </a:rPr>
              <a:t>אירוע בארות אברהם ויצחק קורה על שפת נחל גרר המקראי איזור מצרים, חוות נעמא יושבת בסמוך לנחל גרר העכשווי</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solidFill>
                  <a:schemeClr val="dk1"/>
                </a:solidFill>
              </a:rPr>
              <a:t>הערות מקור 2- חשיבות ההליכה בדרכים סלולות : מסורת. תחזוקת דרך מוצלחת .</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solidFill>
                  <a:schemeClr val="dk1"/>
                </a:solidFill>
              </a:rPr>
              <a:t>הערות מקור 3- שמירה על המצב האותנטי של חקלאות וגידול בקר וצאן בהתחשב למציאות המתחדשת. שבה לא כל אחד יכול לעשות זאת אבל כן כל אחד יכול לסייע בדרך כזאת או    </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solidFill>
                  <a:schemeClr val="dk1"/>
                </a:solidFill>
              </a:rPr>
              <a:t>                  	אחרת (תרומה כספית, תרומה התנדבותית לדוג' שמירה בחווה וכו' )</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t>-רקע על הדמויות המופיעות בהם : </a:t>
            </a:r>
            <a:r>
              <a:rPr lang="en-US" sz="1000" u="sng"/>
              <a:t>אברהם אבינו- </a:t>
            </a:r>
            <a:r>
              <a:rPr lang="en-US" sz="1000"/>
              <a:t>היה העברי הראשון אבי האומה בחיר ה' ואוהבו. קורות חייו מתוארים באריכות בספר בראשית. אבא של יצחק וישמעאל</a:t>
            </a:r>
            <a:endParaRPr sz="1000"/>
          </a:p>
          <a:p>
            <a:pPr marL="0" lvl="0" indent="0" rtl="1">
              <a:lnSpc>
                <a:spcPct val="115000"/>
              </a:lnSpc>
              <a:spcBef>
                <a:spcPts val="0"/>
              </a:spcBef>
              <a:spcAft>
                <a:spcPts val="0"/>
              </a:spcAft>
              <a:buClr>
                <a:schemeClr val="dk1"/>
              </a:buClr>
              <a:buSzPts val="1100"/>
              <a:buFont typeface="Arial"/>
              <a:buNone/>
            </a:pPr>
            <a:r>
              <a:rPr lang="en-US" sz="1000">
                <a:solidFill>
                  <a:srgbClr val="FF0000"/>
                </a:solidFill>
              </a:rPr>
              <a:t>-</a:t>
            </a:r>
            <a:r>
              <a:rPr lang="en-US" sz="1000">
                <a:solidFill>
                  <a:schemeClr val="dk1"/>
                </a:solidFill>
              </a:rPr>
              <a:t>                                               </a:t>
            </a:r>
            <a:r>
              <a:rPr lang="en-US" sz="1000" u="sng">
                <a:solidFill>
                  <a:schemeClr val="dk1"/>
                </a:solidFill>
              </a:rPr>
              <a:t>יצחק אבינו- </a:t>
            </a:r>
            <a:r>
              <a:rPr lang="en-US" sz="1000">
                <a:solidFill>
                  <a:schemeClr val="dk1"/>
                </a:solidFill>
              </a:rPr>
              <a:t>צחק הוא השני באבות האומה, הבן הנכסף שנולד לאברהם  ושרה לעת זקנתם ונועד להיות יורשו וממשיכו של אברהם אבא                  	</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solidFill>
                  <a:srgbClr val="FF0000"/>
                </a:solidFill>
              </a:rPr>
              <a:t>-</a:t>
            </a:r>
            <a:r>
              <a:rPr lang="en-US" sz="1000">
                <a:solidFill>
                  <a:schemeClr val="dk1"/>
                </a:solidFill>
              </a:rPr>
              <a:t>                                               של יעקב ועשו</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solidFill>
                  <a:srgbClr val="FF0000"/>
                </a:solidFill>
              </a:rPr>
              <a:t>                                                       </a:t>
            </a:r>
            <a:r>
              <a:rPr lang="en-US" sz="1000" u="sng">
                <a:solidFill>
                  <a:schemeClr val="dk1"/>
                </a:solidFill>
              </a:rPr>
              <a:t>הרב יעקב הלוי פילבר</a:t>
            </a:r>
            <a:r>
              <a:rPr lang="en-US" sz="1000">
                <a:solidFill>
                  <a:schemeClr val="dk1"/>
                </a:solidFill>
              </a:rPr>
              <a:t> - לשעבר ראש הישיבה לצעירים וממייסדיה, ממנהיגי החינוך התורני בישראל, מגדולי פרשני הראי"ה קוק, כותבם    </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solidFill>
                  <a:schemeClr val="dk1"/>
                </a:solidFill>
              </a:rPr>
              <a:t>                                                       של שמונה ספרים תורניים ולשעבר רבו של קיבוץ חפץ חיים, ויקיר ירושלים לשנת תשס"ח.</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solidFill>
                  <a:srgbClr val="FF0000"/>
                </a:solidFill>
              </a:rPr>
              <a:t>-</a:t>
            </a:r>
            <a:endParaRPr sz="1000">
              <a:solidFill>
                <a:srgbClr val="FF0000"/>
              </a:solidFill>
            </a:endParaRPr>
          </a:p>
          <a:p>
            <a:pPr marL="0" lvl="0" indent="0" rtl="1">
              <a:lnSpc>
                <a:spcPct val="115000"/>
              </a:lnSpc>
              <a:spcBef>
                <a:spcPts val="0"/>
              </a:spcBef>
              <a:spcAft>
                <a:spcPts val="0"/>
              </a:spcAft>
              <a:buClr>
                <a:schemeClr val="dk1"/>
              </a:buClr>
              <a:buSzPts val="1100"/>
              <a:buFont typeface="Arial"/>
              <a:buNone/>
            </a:pPr>
            <a:r>
              <a:rPr lang="en-US" sz="1000"/>
              <a:t>-רקע על המקומות שעליהם מסופר:  </a:t>
            </a:r>
            <a:r>
              <a:rPr lang="en-US" sz="1000" u="sng"/>
              <a:t>נחל גרר העכשווי </a:t>
            </a:r>
            <a:r>
              <a:rPr lang="en-US" sz="1000"/>
              <a:t>-הוא יובלו הגדול ביותר של נחל הבשור הנמצא בשטח גרר, חלקו התיכון כלול בשמורת נחל גרר התיכון, וחלקו התחתון    </a:t>
            </a:r>
            <a:endParaRPr sz="1000"/>
          </a:p>
          <a:p>
            <a:pPr marL="0" lvl="0" indent="0" rtl="1">
              <a:lnSpc>
                <a:spcPct val="115000"/>
              </a:lnSpc>
              <a:spcBef>
                <a:spcPts val="0"/>
              </a:spcBef>
              <a:spcAft>
                <a:spcPts val="0"/>
              </a:spcAft>
              <a:buClr>
                <a:schemeClr val="dk1"/>
              </a:buClr>
              <a:buSzPts val="1100"/>
              <a:buFont typeface="Arial"/>
              <a:buNone/>
            </a:pPr>
            <a:r>
              <a:rPr lang="en-US" sz="1000">
                <a:solidFill>
                  <a:srgbClr val="FF0000"/>
                </a:solidFill>
              </a:rPr>
              <a:t>-</a:t>
            </a:r>
            <a:r>
              <a:rPr lang="en-US" sz="1000">
                <a:solidFill>
                  <a:schemeClr val="dk1"/>
                </a:solidFill>
              </a:rPr>
              <a:t>                                                 כלול בשמורת נחלי בוהו וגרר. חלקו העליון הוא אכזב, וכך גם חלקו התחתון. תחילתו של הנחל ליד קיבוץ להב, וזרימתו ממשיכה מערבה,</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solidFill>
                  <a:srgbClr val="FF0000"/>
                </a:solidFill>
              </a:rPr>
              <a:t>-</a:t>
            </a:r>
            <a:r>
              <a:rPr lang="en-US" sz="1000">
                <a:solidFill>
                  <a:schemeClr val="dk1"/>
                </a:solidFill>
              </a:rPr>
              <a:t>                                                 עד שהוא מתחבר שוב לנחל הבשור, ליד קיבוץ רעים.</a:t>
            </a:r>
            <a:endParaRPr sz="1000">
              <a:solidFill>
                <a:schemeClr val="dk1"/>
              </a:solidFill>
            </a:endParaRPr>
          </a:p>
          <a:p>
            <a:pPr marL="0" lvl="0" indent="0" rtl="1">
              <a:lnSpc>
                <a:spcPct val="115000"/>
              </a:lnSpc>
              <a:spcBef>
                <a:spcPts val="0"/>
              </a:spcBef>
              <a:spcAft>
                <a:spcPts val="0"/>
              </a:spcAft>
              <a:buClr>
                <a:schemeClr val="dk1"/>
              </a:buClr>
              <a:buSzPts val="1100"/>
              <a:buFont typeface="Arial"/>
              <a:buNone/>
            </a:pPr>
            <a:r>
              <a:rPr lang="en-US" sz="1000">
                <a:solidFill>
                  <a:srgbClr val="FF0000"/>
                </a:solidFill>
              </a:rPr>
              <a:t>-                                                 </a:t>
            </a:r>
            <a:r>
              <a:rPr lang="en-US" sz="1000" u="sng">
                <a:solidFill>
                  <a:schemeClr val="dk1"/>
                </a:solidFill>
              </a:rPr>
              <a:t>נחל גרר המקראי </a:t>
            </a:r>
            <a:r>
              <a:rPr lang="en-US" sz="1000">
                <a:solidFill>
                  <a:schemeClr val="dk1"/>
                </a:solidFill>
              </a:rPr>
              <a:t>– מקורו הוא בואדי אל עאריש שבאיזור סיני </a:t>
            </a:r>
            <a:endParaRPr sz="1000">
              <a:solidFill>
                <a:schemeClr val="dk1"/>
              </a:solidFill>
            </a:endParaRPr>
          </a:p>
          <a:p>
            <a:pPr marL="0" lvl="0" indent="0" rtl="1">
              <a:spcBef>
                <a:spcPts val="0"/>
              </a:spcBef>
              <a:spcAft>
                <a:spcPts val="0"/>
              </a:spcAft>
              <a:buNone/>
            </a:pPr>
            <a:endParaRPr/>
          </a:p>
        </p:txBody>
      </p:sp>
    </p:spTree>
  </p:cSld>
  <p:clrMapOvr>
    <a:masterClrMapping/>
  </p:clrMapOvr>
</p:sld>
</file>

<file path=ppt/theme/theme1.xml><?xml version="1.0" encoding="utf-8"?>
<a:theme xmlns:a="http://schemas.openxmlformats.org/drawingml/2006/main" name="2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456</Words>
  <Application>Microsoft Office PowerPoint</Application>
  <PresentationFormat>A4 Paper (210x297 mm)‎</PresentationFormat>
  <Paragraphs>55</Paragraphs>
  <Slides>2</Slides>
  <Notes>2</Notes>
  <HiddenSlides>0</HiddenSlides>
  <MMClips>0</MMClips>
  <ScaleCrop>false</ScaleCrop>
  <HeadingPairs>
    <vt:vector size="4" baseType="variant">
      <vt:variant>
        <vt:lpstr>ערכת נושא</vt:lpstr>
      </vt:variant>
      <vt:variant>
        <vt:i4>2</vt:i4>
      </vt:variant>
      <vt:variant>
        <vt:lpstr>כותרות שקופיות</vt:lpstr>
      </vt:variant>
      <vt:variant>
        <vt:i4>2</vt:i4>
      </vt:variant>
    </vt:vector>
  </HeadingPairs>
  <TitlesOfParts>
    <vt:vector size="4" baseType="lpstr">
      <vt:lpstr>2_ערכת נושא Office</vt:lpstr>
      <vt:lpstr>3_ערכת נושא Office</vt:lpstr>
      <vt:lpstr>חוות נעמא- שיעור תקופת תנך: אור בהירות הדרך</vt:lpstr>
      <vt:lpstr>רקע והוראות למדריך/ה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חוות נעמא- שיעור תקופת תנך: אור בהירות הדרך</dc:title>
  <dc:creator>home</dc:creator>
  <cp:lastModifiedBy>home</cp:lastModifiedBy>
  <cp:revision>1</cp:revision>
  <dcterms:modified xsi:type="dcterms:W3CDTF">2018-07-10T08:25:05Z</dcterms:modified>
</cp:coreProperties>
</file>